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9"/>
  </p:notesMasterIdLst>
  <p:sldIdLst>
    <p:sldId id="262" r:id="rId3"/>
    <p:sldId id="256" r:id="rId4"/>
    <p:sldId id="261" r:id="rId5"/>
    <p:sldId id="259" r:id="rId6"/>
    <p:sldId id="260"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6D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45421" autoAdjust="0"/>
  </p:normalViewPr>
  <p:slideViewPr>
    <p:cSldViewPr>
      <p:cViewPr varScale="1">
        <p:scale>
          <a:sx n="67" d="100"/>
          <a:sy n="67" d="100"/>
        </p:scale>
        <p:origin x="1458"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86C88B-109B-4566-82A7-FB4963DEC051}" type="doc">
      <dgm:prSet loTypeId="urn:microsoft.com/office/officeart/2005/8/layout/rings+Icon" loCatId="officeonline" qsTypeId="urn:microsoft.com/office/officeart/2005/8/quickstyle/simple1" qsCatId="simple" csTypeId="urn:microsoft.com/office/officeart/2005/8/colors/accent1_2" csCatId="accent1" phldr="1"/>
      <dgm:spPr/>
    </dgm:pt>
    <dgm:pt modelId="{76777422-BE9E-4E5F-AFBC-19BCBB54DC91}">
      <dgm:prSet phldrT="[Text]"/>
      <dgm:spPr/>
      <dgm:t>
        <a:bodyPr/>
        <a:lstStyle/>
        <a:p>
          <a:r>
            <a:rPr lang="en-US" dirty="0"/>
            <a:t>GOAL</a:t>
          </a:r>
        </a:p>
      </dgm:t>
    </dgm:pt>
    <dgm:pt modelId="{0FF6BCCB-331D-47B4-A85B-C9F74E889FED}" type="parTrans" cxnId="{1BD3524E-5C0C-4FF3-B123-6F115FB05735}">
      <dgm:prSet/>
      <dgm:spPr/>
      <dgm:t>
        <a:bodyPr/>
        <a:lstStyle/>
        <a:p>
          <a:endParaRPr lang="en-US"/>
        </a:p>
      </dgm:t>
    </dgm:pt>
    <dgm:pt modelId="{E4CE6E8B-9EDE-4B42-BB95-DABE1C4C83D1}" type="sibTrans" cxnId="{1BD3524E-5C0C-4FF3-B123-6F115FB05735}">
      <dgm:prSet/>
      <dgm:spPr/>
      <dgm:t>
        <a:bodyPr/>
        <a:lstStyle/>
        <a:p>
          <a:endParaRPr lang="en-US"/>
        </a:p>
      </dgm:t>
    </dgm:pt>
    <dgm:pt modelId="{94754088-3777-47AA-A9C2-14C0A0F12C33}">
      <dgm:prSet phldrT="[Text]"/>
      <dgm:spPr/>
      <dgm:t>
        <a:bodyPr/>
        <a:lstStyle/>
        <a:p>
          <a:r>
            <a:rPr lang="en-US" dirty="0"/>
            <a:t>OBJECTIVE</a:t>
          </a:r>
        </a:p>
      </dgm:t>
    </dgm:pt>
    <dgm:pt modelId="{69267D38-84CD-413B-B861-16BA4F07E339}" type="parTrans" cxnId="{6A0746C5-2EFE-4AEC-BA58-3F3CDE3471B7}">
      <dgm:prSet/>
      <dgm:spPr/>
      <dgm:t>
        <a:bodyPr/>
        <a:lstStyle/>
        <a:p>
          <a:endParaRPr lang="en-US"/>
        </a:p>
      </dgm:t>
    </dgm:pt>
    <dgm:pt modelId="{53CBBE9B-3121-49ED-B2E0-D263CF680DE2}" type="sibTrans" cxnId="{6A0746C5-2EFE-4AEC-BA58-3F3CDE3471B7}">
      <dgm:prSet/>
      <dgm:spPr/>
      <dgm:t>
        <a:bodyPr/>
        <a:lstStyle/>
        <a:p>
          <a:endParaRPr lang="en-US"/>
        </a:p>
      </dgm:t>
    </dgm:pt>
    <dgm:pt modelId="{184CCBA4-B104-4239-84FB-3E8CCB264637}" type="pres">
      <dgm:prSet presAssocID="{1C86C88B-109B-4566-82A7-FB4963DEC051}" presName="Name0" presStyleCnt="0">
        <dgm:presLayoutVars>
          <dgm:chMax val="7"/>
          <dgm:dir/>
          <dgm:resizeHandles val="exact"/>
        </dgm:presLayoutVars>
      </dgm:prSet>
      <dgm:spPr/>
    </dgm:pt>
    <dgm:pt modelId="{3EC2B615-75E3-46DD-982B-FC8AA8CFEF0E}" type="pres">
      <dgm:prSet presAssocID="{1C86C88B-109B-4566-82A7-FB4963DEC051}" presName="ellipse1" presStyleLbl="vennNode1" presStyleIdx="0" presStyleCnt="2" custScaleX="229316" custLinFactNeighborX="52995" custLinFactNeighborY="0">
        <dgm:presLayoutVars>
          <dgm:bulletEnabled val="1"/>
        </dgm:presLayoutVars>
      </dgm:prSet>
      <dgm:spPr/>
    </dgm:pt>
    <dgm:pt modelId="{05030C0C-2CDB-4A90-A0F8-19192AA104A1}" type="pres">
      <dgm:prSet presAssocID="{1C86C88B-109B-4566-82A7-FB4963DEC051}" presName="ellipse2" presStyleLbl="vennNode1" presStyleIdx="1" presStyleCnt="2" custScaleX="86104">
        <dgm:presLayoutVars>
          <dgm:bulletEnabled val="1"/>
        </dgm:presLayoutVars>
      </dgm:prSet>
      <dgm:spPr/>
    </dgm:pt>
  </dgm:ptLst>
  <dgm:cxnLst>
    <dgm:cxn modelId="{E751CC0F-6CD1-4E7F-BD71-4118EB9CF205}" type="presOf" srcId="{76777422-BE9E-4E5F-AFBC-19BCBB54DC91}" destId="{3EC2B615-75E3-46DD-982B-FC8AA8CFEF0E}" srcOrd="0" destOrd="0" presId="urn:microsoft.com/office/officeart/2005/8/layout/rings+Icon"/>
    <dgm:cxn modelId="{1BD3524E-5C0C-4FF3-B123-6F115FB05735}" srcId="{1C86C88B-109B-4566-82A7-FB4963DEC051}" destId="{76777422-BE9E-4E5F-AFBC-19BCBB54DC91}" srcOrd="0" destOrd="0" parTransId="{0FF6BCCB-331D-47B4-A85B-C9F74E889FED}" sibTransId="{E4CE6E8B-9EDE-4B42-BB95-DABE1C4C83D1}"/>
    <dgm:cxn modelId="{6A0746C5-2EFE-4AEC-BA58-3F3CDE3471B7}" srcId="{1C86C88B-109B-4566-82A7-FB4963DEC051}" destId="{94754088-3777-47AA-A9C2-14C0A0F12C33}" srcOrd="1" destOrd="0" parTransId="{69267D38-84CD-413B-B861-16BA4F07E339}" sibTransId="{53CBBE9B-3121-49ED-B2E0-D263CF680DE2}"/>
    <dgm:cxn modelId="{E07607DA-25AB-4A94-A8F5-9992F2131C70}" type="presOf" srcId="{94754088-3777-47AA-A9C2-14C0A0F12C33}" destId="{05030C0C-2CDB-4A90-A0F8-19192AA104A1}" srcOrd="0" destOrd="0" presId="urn:microsoft.com/office/officeart/2005/8/layout/rings+Icon"/>
    <dgm:cxn modelId="{433CE4E0-4364-48F2-89F7-05D6762451E1}" type="presOf" srcId="{1C86C88B-109B-4566-82A7-FB4963DEC051}" destId="{184CCBA4-B104-4239-84FB-3E8CCB264637}" srcOrd="0" destOrd="0" presId="urn:microsoft.com/office/officeart/2005/8/layout/rings+Icon"/>
    <dgm:cxn modelId="{553F56E8-EA9E-462B-93E5-C4C70ECB396E}" type="presParOf" srcId="{184CCBA4-B104-4239-84FB-3E8CCB264637}" destId="{3EC2B615-75E3-46DD-982B-FC8AA8CFEF0E}" srcOrd="0" destOrd="0" presId="urn:microsoft.com/office/officeart/2005/8/layout/rings+Icon"/>
    <dgm:cxn modelId="{ECBE7803-E9D3-4660-AADD-435D11804C34}" type="presParOf" srcId="{184CCBA4-B104-4239-84FB-3E8CCB264637}" destId="{05030C0C-2CDB-4A90-A0F8-19192AA104A1}" srcOrd="1"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808A73-EB84-4006-B45C-6367177A240A}"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EDCF36D5-0143-49CC-836D-486594566877}">
      <dgm:prSet/>
      <dgm:spPr/>
      <dgm:t>
        <a:bodyPr/>
        <a:lstStyle/>
        <a:p>
          <a:r>
            <a:rPr lang="en-AU" dirty="0">
              <a:solidFill>
                <a:schemeClr val="tx1"/>
              </a:solidFill>
            </a:rPr>
            <a:t>•    Specific</a:t>
          </a:r>
        </a:p>
      </dgm:t>
    </dgm:pt>
    <dgm:pt modelId="{2CD25893-6B00-40CD-A13C-32B3BB66636E}" type="parTrans" cxnId="{A31716F9-67B9-479E-83D5-6CC8E2B6D120}">
      <dgm:prSet/>
      <dgm:spPr/>
      <dgm:t>
        <a:bodyPr/>
        <a:lstStyle/>
        <a:p>
          <a:endParaRPr lang="en-US"/>
        </a:p>
      </dgm:t>
    </dgm:pt>
    <dgm:pt modelId="{8D7A1495-212E-46BB-B10A-1D28836A3CE1}" type="sibTrans" cxnId="{A31716F9-67B9-479E-83D5-6CC8E2B6D120}">
      <dgm:prSet/>
      <dgm:spPr/>
      <dgm:t>
        <a:bodyPr/>
        <a:lstStyle/>
        <a:p>
          <a:endParaRPr lang="en-US"/>
        </a:p>
      </dgm:t>
    </dgm:pt>
    <dgm:pt modelId="{CD3CC36D-D32D-44A4-9197-67A2026DCC32}">
      <dgm:prSet/>
      <dgm:spPr>
        <a:solidFill>
          <a:srgbClr val="6699FF"/>
        </a:solidFill>
      </dgm:spPr>
      <dgm:t>
        <a:bodyPr/>
        <a:lstStyle/>
        <a:p>
          <a:r>
            <a:rPr lang="en-AU" dirty="0">
              <a:solidFill>
                <a:schemeClr val="tx1"/>
              </a:solidFill>
            </a:rPr>
            <a:t>•    Measurable</a:t>
          </a:r>
        </a:p>
      </dgm:t>
    </dgm:pt>
    <dgm:pt modelId="{2885DE41-FBC8-4ED8-B3B7-9044BC4EFBFB}" type="parTrans" cxnId="{8B928FA8-F88C-4285-BD5F-BCADE74D301A}">
      <dgm:prSet/>
      <dgm:spPr/>
      <dgm:t>
        <a:bodyPr/>
        <a:lstStyle/>
        <a:p>
          <a:endParaRPr lang="en-US"/>
        </a:p>
      </dgm:t>
    </dgm:pt>
    <dgm:pt modelId="{75D7D681-F744-4608-A8E6-3491705F4139}" type="sibTrans" cxnId="{8B928FA8-F88C-4285-BD5F-BCADE74D301A}">
      <dgm:prSet/>
      <dgm:spPr/>
      <dgm:t>
        <a:bodyPr/>
        <a:lstStyle/>
        <a:p>
          <a:endParaRPr lang="en-US"/>
        </a:p>
      </dgm:t>
    </dgm:pt>
    <dgm:pt modelId="{F6990FE1-FCF9-4C83-892A-FDD4A4925F34}">
      <dgm:prSet/>
      <dgm:spPr/>
      <dgm:t>
        <a:bodyPr/>
        <a:lstStyle/>
        <a:p>
          <a:r>
            <a:rPr lang="en-AU" dirty="0"/>
            <a:t>•    </a:t>
          </a:r>
          <a:r>
            <a:rPr lang="en-AU" dirty="0">
              <a:solidFill>
                <a:schemeClr val="tx1"/>
              </a:solidFill>
            </a:rPr>
            <a:t>Achievable</a:t>
          </a:r>
        </a:p>
      </dgm:t>
    </dgm:pt>
    <dgm:pt modelId="{C85B31DB-E0A0-45CC-8364-FFCD6A51737C}" type="parTrans" cxnId="{C674CE42-63F0-4905-86FA-E2013746A7FA}">
      <dgm:prSet/>
      <dgm:spPr/>
      <dgm:t>
        <a:bodyPr/>
        <a:lstStyle/>
        <a:p>
          <a:endParaRPr lang="en-US"/>
        </a:p>
      </dgm:t>
    </dgm:pt>
    <dgm:pt modelId="{AA244586-B119-4584-A59C-79D6330AD0A6}" type="sibTrans" cxnId="{C674CE42-63F0-4905-86FA-E2013746A7FA}">
      <dgm:prSet/>
      <dgm:spPr/>
      <dgm:t>
        <a:bodyPr/>
        <a:lstStyle/>
        <a:p>
          <a:endParaRPr lang="en-US"/>
        </a:p>
      </dgm:t>
    </dgm:pt>
    <dgm:pt modelId="{72D28EAE-07B8-4BC8-873F-709CCDEED132}">
      <dgm:prSet/>
      <dgm:spPr/>
      <dgm:t>
        <a:bodyPr/>
        <a:lstStyle/>
        <a:p>
          <a:r>
            <a:rPr lang="en-AU" dirty="0"/>
            <a:t>•    </a:t>
          </a:r>
          <a:r>
            <a:rPr lang="en-AU" dirty="0">
              <a:solidFill>
                <a:schemeClr val="tx1"/>
              </a:solidFill>
            </a:rPr>
            <a:t>Realistic</a:t>
          </a:r>
        </a:p>
      </dgm:t>
    </dgm:pt>
    <dgm:pt modelId="{5E0C9911-4361-406C-81EE-08966907C22E}" type="parTrans" cxnId="{C147C897-FA49-4625-B478-67D97EEDACF6}">
      <dgm:prSet/>
      <dgm:spPr/>
      <dgm:t>
        <a:bodyPr/>
        <a:lstStyle/>
        <a:p>
          <a:endParaRPr lang="en-US"/>
        </a:p>
      </dgm:t>
    </dgm:pt>
    <dgm:pt modelId="{C1355405-96BB-4B98-9441-F1B0A7653C85}" type="sibTrans" cxnId="{C147C897-FA49-4625-B478-67D97EEDACF6}">
      <dgm:prSet/>
      <dgm:spPr/>
      <dgm:t>
        <a:bodyPr/>
        <a:lstStyle/>
        <a:p>
          <a:endParaRPr lang="en-US"/>
        </a:p>
      </dgm:t>
    </dgm:pt>
    <dgm:pt modelId="{FE08604E-5CDC-4A51-B71B-5543967FBE6E}">
      <dgm:prSet/>
      <dgm:spPr/>
      <dgm:t>
        <a:bodyPr/>
        <a:lstStyle/>
        <a:p>
          <a:r>
            <a:rPr lang="en-AU">
              <a:solidFill>
                <a:schemeClr val="tx1"/>
              </a:solidFill>
            </a:rPr>
            <a:t>•    Time- limited</a:t>
          </a:r>
        </a:p>
      </dgm:t>
    </dgm:pt>
    <dgm:pt modelId="{8A513D0C-2377-43CB-A465-1A7F27262EC6}" type="parTrans" cxnId="{0C292F9B-F900-4CEA-B942-07BFBCAAFDAA}">
      <dgm:prSet/>
      <dgm:spPr/>
      <dgm:t>
        <a:bodyPr/>
        <a:lstStyle/>
        <a:p>
          <a:endParaRPr lang="en-US"/>
        </a:p>
      </dgm:t>
    </dgm:pt>
    <dgm:pt modelId="{79661F2E-859E-4023-B696-812AA1AB4A9B}" type="sibTrans" cxnId="{0C292F9B-F900-4CEA-B942-07BFBCAAFDAA}">
      <dgm:prSet/>
      <dgm:spPr/>
      <dgm:t>
        <a:bodyPr/>
        <a:lstStyle/>
        <a:p>
          <a:endParaRPr lang="en-US"/>
        </a:p>
      </dgm:t>
    </dgm:pt>
    <dgm:pt modelId="{7C4ADEB9-ACC3-4BB4-B932-E7EF7D22A372}" type="pres">
      <dgm:prSet presAssocID="{7A808A73-EB84-4006-B45C-6367177A240A}" presName="cycle" presStyleCnt="0">
        <dgm:presLayoutVars>
          <dgm:dir/>
          <dgm:resizeHandles val="exact"/>
        </dgm:presLayoutVars>
      </dgm:prSet>
      <dgm:spPr/>
    </dgm:pt>
    <dgm:pt modelId="{1539F22C-289D-4467-8B99-4182AEC5FF1B}" type="pres">
      <dgm:prSet presAssocID="{EDCF36D5-0143-49CC-836D-486594566877}" presName="node" presStyleLbl="node1" presStyleIdx="0" presStyleCnt="5">
        <dgm:presLayoutVars>
          <dgm:bulletEnabled val="1"/>
        </dgm:presLayoutVars>
      </dgm:prSet>
      <dgm:spPr/>
    </dgm:pt>
    <dgm:pt modelId="{6266B949-0771-4006-B230-A58AEAA451E2}" type="pres">
      <dgm:prSet presAssocID="{8D7A1495-212E-46BB-B10A-1D28836A3CE1}" presName="sibTrans" presStyleLbl="sibTrans2D1" presStyleIdx="0" presStyleCnt="5"/>
      <dgm:spPr/>
    </dgm:pt>
    <dgm:pt modelId="{8C53910B-628C-4CE7-A258-5A105AD8EE5B}" type="pres">
      <dgm:prSet presAssocID="{8D7A1495-212E-46BB-B10A-1D28836A3CE1}" presName="connectorText" presStyleLbl="sibTrans2D1" presStyleIdx="0" presStyleCnt="5"/>
      <dgm:spPr/>
    </dgm:pt>
    <dgm:pt modelId="{327E1819-BC99-4883-B50E-7F931A917D0E}" type="pres">
      <dgm:prSet presAssocID="{CD3CC36D-D32D-44A4-9197-67A2026DCC32}" presName="node" presStyleLbl="node1" presStyleIdx="1" presStyleCnt="5">
        <dgm:presLayoutVars>
          <dgm:bulletEnabled val="1"/>
        </dgm:presLayoutVars>
      </dgm:prSet>
      <dgm:spPr/>
    </dgm:pt>
    <dgm:pt modelId="{9B2F4968-AE12-4109-A310-B99254B715A4}" type="pres">
      <dgm:prSet presAssocID="{75D7D681-F744-4608-A8E6-3491705F4139}" presName="sibTrans" presStyleLbl="sibTrans2D1" presStyleIdx="1" presStyleCnt="5"/>
      <dgm:spPr/>
    </dgm:pt>
    <dgm:pt modelId="{DBF953C5-CFAC-450F-946D-5D0D9FAEF7FE}" type="pres">
      <dgm:prSet presAssocID="{75D7D681-F744-4608-A8E6-3491705F4139}" presName="connectorText" presStyleLbl="sibTrans2D1" presStyleIdx="1" presStyleCnt="5"/>
      <dgm:spPr/>
    </dgm:pt>
    <dgm:pt modelId="{A3B12B49-BF73-481B-8593-B4583050DA8E}" type="pres">
      <dgm:prSet presAssocID="{F6990FE1-FCF9-4C83-892A-FDD4A4925F34}" presName="node" presStyleLbl="node1" presStyleIdx="2" presStyleCnt="5">
        <dgm:presLayoutVars>
          <dgm:bulletEnabled val="1"/>
        </dgm:presLayoutVars>
      </dgm:prSet>
      <dgm:spPr/>
    </dgm:pt>
    <dgm:pt modelId="{B5B776DB-8704-48D2-8FC2-05A80A0BB022}" type="pres">
      <dgm:prSet presAssocID="{AA244586-B119-4584-A59C-79D6330AD0A6}" presName="sibTrans" presStyleLbl="sibTrans2D1" presStyleIdx="2" presStyleCnt="5"/>
      <dgm:spPr/>
    </dgm:pt>
    <dgm:pt modelId="{0ADCE468-BEF4-4AC1-8B11-6C6C7A0C6E2A}" type="pres">
      <dgm:prSet presAssocID="{AA244586-B119-4584-A59C-79D6330AD0A6}" presName="connectorText" presStyleLbl="sibTrans2D1" presStyleIdx="2" presStyleCnt="5"/>
      <dgm:spPr/>
    </dgm:pt>
    <dgm:pt modelId="{0F6135F3-26E5-43EF-9EE8-8B58B5430D5E}" type="pres">
      <dgm:prSet presAssocID="{72D28EAE-07B8-4BC8-873F-709CCDEED132}" presName="node" presStyleLbl="node1" presStyleIdx="3" presStyleCnt="5">
        <dgm:presLayoutVars>
          <dgm:bulletEnabled val="1"/>
        </dgm:presLayoutVars>
      </dgm:prSet>
      <dgm:spPr/>
    </dgm:pt>
    <dgm:pt modelId="{11B58A48-F6AB-4734-85C6-CAF1DE78DCB1}" type="pres">
      <dgm:prSet presAssocID="{C1355405-96BB-4B98-9441-F1B0A7653C85}" presName="sibTrans" presStyleLbl="sibTrans2D1" presStyleIdx="3" presStyleCnt="5"/>
      <dgm:spPr/>
    </dgm:pt>
    <dgm:pt modelId="{CF7F4CA3-AB0C-4AD1-9F0F-B1D79F3C887A}" type="pres">
      <dgm:prSet presAssocID="{C1355405-96BB-4B98-9441-F1B0A7653C85}" presName="connectorText" presStyleLbl="sibTrans2D1" presStyleIdx="3" presStyleCnt="5"/>
      <dgm:spPr/>
    </dgm:pt>
    <dgm:pt modelId="{22556714-D0D9-426A-A814-1C9872379C38}" type="pres">
      <dgm:prSet presAssocID="{FE08604E-5CDC-4A51-B71B-5543967FBE6E}" presName="node" presStyleLbl="node1" presStyleIdx="4" presStyleCnt="5">
        <dgm:presLayoutVars>
          <dgm:bulletEnabled val="1"/>
        </dgm:presLayoutVars>
      </dgm:prSet>
      <dgm:spPr/>
    </dgm:pt>
    <dgm:pt modelId="{D7AF611F-B0D3-432C-BE73-AF42953E6AE9}" type="pres">
      <dgm:prSet presAssocID="{79661F2E-859E-4023-B696-812AA1AB4A9B}" presName="sibTrans" presStyleLbl="sibTrans2D1" presStyleIdx="4" presStyleCnt="5"/>
      <dgm:spPr/>
    </dgm:pt>
    <dgm:pt modelId="{EB3CBC0E-9323-4BFB-8B41-8D9576B8782F}" type="pres">
      <dgm:prSet presAssocID="{79661F2E-859E-4023-B696-812AA1AB4A9B}" presName="connectorText" presStyleLbl="sibTrans2D1" presStyleIdx="4" presStyleCnt="5"/>
      <dgm:spPr/>
    </dgm:pt>
  </dgm:ptLst>
  <dgm:cxnLst>
    <dgm:cxn modelId="{9FC81B1E-0BF8-4CC9-9B47-A50C33456F88}" type="presOf" srcId="{8D7A1495-212E-46BB-B10A-1D28836A3CE1}" destId="{6266B949-0771-4006-B230-A58AEAA451E2}" srcOrd="0" destOrd="0" presId="urn:microsoft.com/office/officeart/2005/8/layout/cycle2"/>
    <dgm:cxn modelId="{2B43A137-CFEE-49DA-93B1-8C836DCC2E43}" type="presOf" srcId="{79661F2E-859E-4023-B696-812AA1AB4A9B}" destId="{EB3CBC0E-9323-4BFB-8B41-8D9576B8782F}" srcOrd="1" destOrd="0" presId="urn:microsoft.com/office/officeart/2005/8/layout/cycle2"/>
    <dgm:cxn modelId="{84E1BE39-5C82-4E6D-AEAB-E99FD77727E3}" type="presOf" srcId="{75D7D681-F744-4608-A8E6-3491705F4139}" destId="{9B2F4968-AE12-4109-A310-B99254B715A4}" srcOrd="0" destOrd="0" presId="urn:microsoft.com/office/officeart/2005/8/layout/cycle2"/>
    <dgm:cxn modelId="{C674CE42-63F0-4905-86FA-E2013746A7FA}" srcId="{7A808A73-EB84-4006-B45C-6367177A240A}" destId="{F6990FE1-FCF9-4C83-892A-FDD4A4925F34}" srcOrd="2" destOrd="0" parTransId="{C85B31DB-E0A0-45CC-8364-FFCD6A51737C}" sibTransId="{AA244586-B119-4584-A59C-79D6330AD0A6}"/>
    <dgm:cxn modelId="{FE11314A-D662-41B8-A7BA-385FBBAAD07C}" type="presOf" srcId="{CD3CC36D-D32D-44A4-9197-67A2026DCC32}" destId="{327E1819-BC99-4883-B50E-7F931A917D0E}" srcOrd="0" destOrd="0" presId="urn:microsoft.com/office/officeart/2005/8/layout/cycle2"/>
    <dgm:cxn modelId="{4EBA7C4B-0EB0-4767-A12C-2F8D9B97B395}" type="presOf" srcId="{F6990FE1-FCF9-4C83-892A-FDD4A4925F34}" destId="{A3B12B49-BF73-481B-8593-B4583050DA8E}" srcOrd="0" destOrd="0" presId="urn:microsoft.com/office/officeart/2005/8/layout/cycle2"/>
    <dgm:cxn modelId="{E0398170-C751-48A0-A1E8-682972B2F699}" type="presOf" srcId="{FE08604E-5CDC-4A51-B71B-5543967FBE6E}" destId="{22556714-D0D9-426A-A814-1C9872379C38}" srcOrd="0" destOrd="0" presId="urn:microsoft.com/office/officeart/2005/8/layout/cycle2"/>
    <dgm:cxn modelId="{09045A8F-E706-477C-A6F5-062DDE809B0D}" type="presOf" srcId="{79661F2E-859E-4023-B696-812AA1AB4A9B}" destId="{D7AF611F-B0D3-432C-BE73-AF42953E6AE9}" srcOrd="0" destOrd="0" presId="urn:microsoft.com/office/officeart/2005/8/layout/cycle2"/>
    <dgm:cxn modelId="{44E88796-82E3-4014-8CE8-EDF639A2968E}" type="presOf" srcId="{7A808A73-EB84-4006-B45C-6367177A240A}" destId="{7C4ADEB9-ACC3-4BB4-B932-E7EF7D22A372}" srcOrd="0" destOrd="0" presId="urn:microsoft.com/office/officeart/2005/8/layout/cycle2"/>
    <dgm:cxn modelId="{C147C897-FA49-4625-B478-67D97EEDACF6}" srcId="{7A808A73-EB84-4006-B45C-6367177A240A}" destId="{72D28EAE-07B8-4BC8-873F-709CCDEED132}" srcOrd="3" destOrd="0" parTransId="{5E0C9911-4361-406C-81EE-08966907C22E}" sibTransId="{C1355405-96BB-4B98-9441-F1B0A7653C85}"/>
    <dgm:cxn modelId="{6E9E0998-CC3D-4BAD-8F3F-AD9BAA767920}" type="presOf" srcId="{75D7D681-F744-4608-A8E6-3491705F4139}" destId="{DBF953C5-CFAC-450F-946D-5D0D9FAEF7FE}" srcOrd="1" destOrd="0" presId="urn:microsoft.com/office/officeart/2005/8/layout/cycle2"/>
    <dgm:cxn modelId="{F203EE9A-5699-4261-98D8-B70B11D06868}" type="presOf" srcId="{72D28EAE-07B8-4BC8-873F-709CCDEED132}" destId="{0F6135F3-26E5-43EF-9EE8-8B58B5430D5E}" srcOrd="0" destOrd="0" presId="urn:microsoft.com/office/officeart/2005/8/layout/cycle2"/>
    <dgm:cxn modelId="{0C292F9B-F900-4CEA-B942-07BFBCAAFDAA}" srcId="{7A808A73-EB84-4006-B45C-6367177A240A}" destId="{FE08604E-5CDC-4A51-B71B-5543967FBE6E}" srcOrd="4" destOrd="0" parTransId="{8A513D0C-2377-43CB-A465-1A7F27262EC6}" sibTransId="{79661F2E-859E-4023-B696-812AA1AB4A9B}"/>
    <dgm:cxn modelId="{A3A7D39E-3A8E-4758-8327-3D7FDD2C9A61}" type="presOf" srcId="{AA244586-B119-4584-A59C-79D6330AD0A6}" destId="{B5B776DB-8704-48D2-8FC2-05A80A0BB022}" srcOrd="0" destOrd="0" presId="urn:microsoft.com/office/officeart/2005/8/layout/cycle2"/>
    <dgm:cxn modelId="{3C100CA0-B356-4AB7-A7B8-797B4433E421}" type="presOf" srcId="{8D7A1495-212E-46BB-B10A-1D28836A3CE1}" destId="{8C53910B-628C-4CE7-A258-5A105AD8EE5B}" srcOrd="1" destOrd="0" presId="urn:microsoft.com/office/officeart/2005/8/layout/cycle2"/>
    <dgm:cxn modelId="{8B928FA8-F88C-4285-BD5F-BCADE74D301A}" srcId="{7A808A73-EB84-4006-B45C-6367177A240A}" destId="{CD3CC36D-D32D-44A4-9197-67A2026DCC32}" srcOrd="1" destOrd="0" parTransId="{2885DE41-FBC8-4ED8-B3B7-9044BC4EFBFB}" sibTransId="{75D7D681-F744-4608-A8E6-3491705F4139}"/>
    <dgm:cxn modelId="{9BB0CBB2-BC0D-42D4-A225-1FF4752B7DE5}" type="presOf" srcId="{AA244586-B119-4584-A59C-79D6330AD0A6}" destId="{0ADCE468-BEF4-4AC1-8B11-6C6C7A0C6E2A}" srcOrd="1" destOrd="0" presId="urn:microsoft.com/office/officeart/2005/8/layout/cycle2"/>
    <dgm:cxn modelId="{BDCF40C1-36AB-4820-B070-1D8945E5EF08}" type="presOf" srcId="{C1355405-96BB-4B98-9441-F1B0A7653C85}" destId="{11B58A48-F6AB-4734-85C6-CAF1DE78DCB1}" srcOrd="0" destOrd="0" presId="urn:microsoft.com/office/officeart/2005/8/layout/cycle2"/>
    <dgm:cxn modelId="{49D98AD8-2E3D-41CB-BF97-AB1002A46FFA}" type="presOf" srcId="{EDCF36D5-0143-49CC-836D-486594566877}" destId="{1539F22C-289D-4467-8B99-4182AEC5FF1B}" srcOrd="0" destOrd="0" presId="urn:microsoft.com/office/officeart/2005/8/layout/cycle2"/>
    <dgm:cxn modelId="{4AC1DFF6-4F6A-49ED-B6DC-412AA2EB1D40}" type="presOf" srcId="{C1355405-96BB-4B98-9441-F1B0A7653C85}" destId="{CF7F4CA3-AB0C-4AD1-9F0F-B1D79F3C887A}" srcOrd="1" destOrd="0" presId="urn:microsoft.com/office/officeart/2005/8/layout/cycle2"/>
    <dgm:cxn modelId="{A31716F9-67B9-479E-83D5-6CC8E2B6D120}" srcId="{7A808A73-EB84-4006-B45C-6367177A240A}" destId="{EDCF36D5-0143-49CC-836D-486594566877}" srcOrd="0" destOrd="0" parTransId="{2CD25893-6B00-40CD-A13C-32B3BB66636E}" sibTransId="{8D7A1495-212E-46BB-B10A-1D28836A3CE1}"/>
    <dgm:cxn modelId="{B4AC827B-6148-43B0-A947-241755402825}" type="presParOf" srcId="{7C4ADEB9-ACC3-4BB4-B932-E7EF7D22A372}" destId="{1539F22C-289D-4467-8B99-4182AEC5FF1B}" srcOrd="0" destOrd="0" presId="urn:microsoft.com/office/officeart/2005/8/layout/cycle2"/>
    <dgm:cxn modelId="{3DDB7DB0-C296-4C15-97BF-09C48904625E}" type="presParOf" srcId="{7C4ADEB9-ACC3-4BB4-B932-E7EF7D22A372}" destId="{6266B949-0771-4006-B230-A58AEAA451E2}" srcOrd="1" destOrd="0" presId="urn:microsoft.com/office/officeart/2005/8/layout/cycle2"/>
    <dgm:cxn modelId="{077271A4-83DD-4654-984A-1CD7260542DC}" type="presParOf" srcId="{6266B949-0771-4006-B230-A58AEAA451E2}" destId="{8C53910B-628C-4CE7-A258-5A105AD8EE5B}" srcOrd="0" destOrd="0" presId="urn:microsoft.com/office/officeart/2005/8/layout/cycle2"/>
    <dgm:cxn modelId="{AD7D6D7E-5A50-4512-941E-DB457B13FAEA}" type="presParOf" srcId="{7C4ADEB9-ACC3-4BB4-B932-E7EF7D22A372}" destId="{327E1819-BC99-4883-B50E-7F931A917D0E}" srcOrd="2" destOrd="0" presId="urn:microsoft.com/office/officeart/2005/8/layout/cycle2"/>
    <dgm:cxn modelId="{F248AFDA-E4AF-45FC-AC67-010A3FEDBE41}" type="presParOf" srcId="{7C4ADEB9-ACC3-4BB4-B932-E7EF7D22A372}" destId="{9B2F4968-AE12-4109-A310-B99254B715A4}" srcOrd="3" destOrd="0" presId="urn:microsoft.com/office/officeart/2005/8/layout/cycle2"/>
    <dgm:cxn modelId="{738F7E21-9A1E-417B-8527-9204469E7B21}" type="presParOf" srcId="{9B2F4968-AE12-4109-A310-B99254B715A4}" destId="{DBF953C5-CFAC-450F-946D-5D0D9FAEF7FE}" srcOrd="0" destOrd="0" presId="urn:microsoft.com/office/officeart/2005/8/layout/cycle2"/>
    <dgm:cxn modelId="{F6D48DC5-2A6B-429B-A77E-BFD238802C61}" type="presParOf" srcId="{7C4ADEB9-ACC3-4BB4-B932-E7EF7D22A372}" destId="{A3B12B49-BF73-481B-8593-B4583050DA8E}" srcOrd="4" destOrd="0" presId="urn:microsoft.com/office/officeart/2005/8/layout/cycle2"/>
    <dgm:cxn modelId="{C6E4440E-1D53-4556-8485-3911BC6C7C06}" type="presParOf" srcId="{7C4ADEB9-ACC3-4BB4-B932-E7EF7D22A372}" destId="{B5B776DB-8704-48D2-8FC2-05A80A0BB022}" srcOrd="5" destOrd="0" presId="urn:microsoft.com/office/officeart/2005/8/layout/cycle2"/>
    <dgm:cxn modelId="{F09049F0-11AA-4BBD-9FF4-1B453FE9BEE4}" type="presParOf" srcId="{B5B776DB-8704-48D2-8FC2-05A80A0BB022}" destId="{0ADCE468-BEF4-4AC1-8B11-6C6C7A0C6E2A}" srcOrd="0" destOrd="0" presId="urn:microsoft.com/office/officeart/2005/8/layout/cycle2"/>
    <dgm:cxn modelId="{C97BCD65-08C4-442A-B399-32DEDF151CF5}" type="presParOf" srcId="{7C4ADEB9-ACC3-4BB4-B932-E7EF7D22A372}" destId="{0F6135F3-26E5-43EF-9EE8-8B58B5430D5E}" srcOrd="6" destOrd="0" presId="urn:microsoft.com/office/officeart/2005/8/layout/cycle2"/>
    <dgm:cxn modelId="{CCB37FCA-9D65-4F46-86CF-E750A6721ED8}" type="presParOf" srcId="{7C4ADEB9-ACC3-4BB4-B932-E7EF7D22A372}" destId="{11B58A48-F6AB-4734-85C6-CAF1DE78DCB1}" srcOrd="7" destOrd="0" presId="urn:microsoft.com/office/officeart/2005/8/layout/cycle2"/>
    <dgm:cxn modelId="{B3536833-39B2-4A4A-936F-56CB6E5E4E0F}" type="presParOf" srcId="{11B58A48-F6AB-4734-85C6-CAF1DE78DCB1}" destId="{CF7F4CA3-AB0C-4AD1-9F0F-B1D79F3C887A}" srcOrd="0" destOrd="0" presId="urn:microsoft.com/office/officeart/2005/8/layout/cycle2"/>
    <dgm:cxn modelId="{4587A8DD-E5A2-472F-BD51-078455F78B20}" type="presParOf" srcId="{7C4ADEB9-ACC3-4BB4-B932-E7EF7D22A372}" destId="{22556714-D0D9-426A-A814-1C9872379C38}" srcOrd="8" destOrd="0" presId="urn:microsoft.com/office/officeart/2005/8/layout/cycle2"/>
    <dgm:cxn modelId="{D55D4387-EA7B-4DC9-A2C2-A7DC491A28F7}" type="presParOf" srcId="{7C4ADEB9-ACC3-4BB4-B932-E7EF7D22A372}" destId="{D7AF611F-B0D3-432C-BE73-AF42953E6AE9}" srcOrd="9" destOrd="0" presId="urn:microsoft.com/office/officeart/2005/8/layout/cycle2"/>
    <dgm:cxn modelId="{8A8BB17A-E896-442A-813B-7882FD467446}" type="presParOf" srcId="{D7AF611F-B0D3-432C-BE73-AF42953E6AE9}" destId="{EB3CBC0E-9323-4BFB-8B41-8D9576B8782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2B615-75E3-46DD-982B-FC8AA8CFEF0E}">
      <dsp:nvSpPr>
        <dsp:cNvPr id="0" name=""/>
        <dsp:cNvSpPr/>
      </dsp:nvSpPr>
      <dsp:spPr>
        <a:xfrm>
          <a:off x="432041" y="0"/>
          <a:ext cx="4776198" cy="208294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GOAL</a:t>
          </a:r>
        </a:p>
      </dsp:txBody>
      <dsp:txXfrm>
        <a:off x="1131499" y="305041"/>
        <a:ext cx="3377282" cy="1472866"/>
      </dsp:txXfrm>
    </dsp:sp>
    <dsp:sp modelId="{05030C0C-2CDB-4A90-A0F8-19192AA104A1}">
      <dsp:nvSpPr>
        <dsp:cNvPr id="0" name=""/>
        <dsp:cNvSpPr/>
      </dsp:nvSpPr>
      <dsp:spPr>
        <a:xfrm>
          <a:off x="2779434" y="1389211"/>
          <a:ext cx="1793375" cy="208294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OBJECTIVE</a:t>
          </a:r>
        </a:p>
      </dsp:txBody>
      <dsp:txXfrm>
        <a:off x="3042068" y="1694252"/>
        <a:ext cx="1268107" cy="1472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9F22C-289D-4467-8B99-4182AEC5FF1B}">
      <dsp:nvSpPr>
        <dsp:cNvPr id="0" name=""/>
        <dsp:cNvSpPr/>
      </dsp:nvSpPr>
      <dsp:spPr>
        <a:xfrm>
          <a:off x="2704113" y="689"/>
          <a:ext cx="1673645" cy="167364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kern="1200" dirty="0">
              <a:solidFill>
                <a:schemeClr val="tx1"/>
              </a:solidFill>
            </a:rPr>
            <a:t>•    Specific</a:t>
          </a:r>
        </a:p>
      </dsp:txBody>
      <dsp:txXfrm>
        <a:off x="2949213" y="245789"/>
        <a:ext cx="1183445" cy="1183445"/>
      </dsp:txXfrm>
    </dsp:sp>
    <dsp:sp modelId="{6266B949-0771-4006-B230-A58AEAA451E2}">
      <dsp:nvSpPr>
        <dsp:cNvPr id="0" name=""/>
        <dsp:cNvSpPr/>
      </dsp:nvSpPr>
      <dsp:spPr>
        <a:xfrm rot="2160000">
          <a:off x="4325056" y="1286696"/>
          <a:ext cx="445712" cy="5648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337825" y="1360369"/>
        <a:ext cx="311998" cy="338913"/>
      </dsp:txXfrm>
    </dsp:sp>
    <dsp:sp modelId="{327E1819-BC99-4883-B50E-7F931A917D0E}">
      <dsp:nvSpPr>
        <dsp:cNvPr id="0" name=""/>
        <dsp:cNvSpPr/>
      </dsp:nvSpPr>
      <dsp:spPr>
        <a:xfrm>
          <a:off x="4738478" y="1478741"/>
          <a:ext cx="1673645" cy="1673645"/>
        </a:xfrm>
        <a:prstGeom prst="ellipse">
          <a:avLst/>
        </a:prstGeom>
        <a:solidFill>
          <a:srgbClr val="6699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kern="1200" dirty="0">
              <a:solidFill>
                <a:schemeClr val="tx1"/>
              </a:solidFill>
            </a:rPr>
            <a:t>•    Measurable</a:t>
          </a:r>
        </a:p>
      </dsp:txBody>
      <dsp:txXfrm>
        <a:off x="4983578" y="1723841"/>
        <a:ext cx="1183445" cy="1183445"/>
      </dsp:txXfrm>
    </dsp:sp>
    <dsp:sp modelId="{9B2F4968-AE12-4109-A310-B99254B715A4}">
      <dsp:nvSpPr>
        <dsp:cNvPr id="0" name=""/>
        <dsp:cNvSpPr/>
      </dsp:nvSpPr>
      <dsp:spPr>
        <a:xfrm rot="6480000">
          <a:off x="4967813" y="3216909"/>
          <a:ext cx="445712" cy="5648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5055330" y="3266295"/>
        <a:ext cx="311998" cy="338913"/>
      </dsp:txXfrm>
    </dsp:sp>
    <dsp:sp modelId="{A3B12B49-BF73-481B-8593-B4583050DA8E}">
      <dsp:nvSpPr>
        <dsp:cNvPr id="0" name=""/>
        <dsp:cNvSpPr/>
      </dsp:nvSpPr>
      <dsp:spPr>
        <a:xfrm>
          <a:off x="3961419" y="3870281"/>
          <a:ext cx="1673645" cy="167364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kern="1200" dirty="0"/>
            <a:t>•    </a:t>
          </a:r>
          <a:r>
            <a:rPr lang="en-AU" sz="1800" kern="1200" dirty="0">
              <a:solidFill>
                <a:schemeClr val="tx1"/>
              </a:solidFill>
            </a:rPr>
            <a:t>Achievable</a:t>
          </a:r>
        </a:p>
      </dsp:txBody>
      <dsp:txXfrm>
        <a:off x="4206519" y="4115381"/>
        <a:ext cx="1183445" cy="1183445"/>
      </dsp:txXfrm>
    </dsp:sp>
    <dsp:sp modelId="{B5B776DB-8704-48D2-8FC2-05A80A0BB022}">
      <dsp:nvSpPr>
        <dsp:cNvPr id="0" name=""/>
        <dsp:cNvSpPr/>
      </dsp:nvSpPr>
      <dsp:spPr>
        <a:xfrm rot="10800000">
          <a:off x="3330694" y="4424676"/>
          <a:ext cx="445712" cy="5648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3464408" y="4537647"/>
        <a:ext cx="311998" cy="338913"/>
      </dsp:txXfrm>
    </dsp:sp>
    <dsp:sp modelId="{0F6135F3-26E5-43EF-9EE8-8B58B5430D5E}">
      <dsp:nvSpPr>
        <dsp:cNvPr id="0" name=""/>
        <dsp:cNvSpPr/>
      </dsp:nvSpPr>
      <dsp:spPr>
        <a:xfrm>
          <a:off x="1446806" y="3870281"/>
          <a:ext cx="1673645" cy="167364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kern="1200" dirty="0"/>
            <a:t>•    </a:t>
          </a:r>
          <a:r>
            <a:rPr lang="en-AU" sz="1800" kern="1200" dirty="0">
              <a:solidFill>
                <a:schemeClr val="tx1"/>
              </a:solidFill>
            </a:rPr>
            <a:t>Realistic</a:t>
          </a:r>
        </a:p>
      </dsp:txBody>
      <dsp:txXfrm>
        <a:off x="1691906" y="4115381"/>
        <a:ext cx="1183445" cy="1183445"/>
      </dsp:txXfrm>
    </dsp:sp>
    <dsp:sp modelId="{11B58A48-F6AB-4734-85C6-CAF1DE78DCB1}">
      <dsp:nvSpPr>
        <dsp:cNvPr id="0" name=""/>
        <dsp:cNvSpPr/>
      </dsp:nvSpPr>
      <dsp:spPr>
        <a:xfrm rot="15120000">
          <a:off x="1676141" y="3240903"/>
          <a:ext cx="445712" cy="5648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1763658" y="3417459"/>
        <a:ext cx="311998" cy="338913"/>
      </dsp:txXfrm>
    </dsp:sp>
    <dsp:sp modelId="{22556714-D0D9-426A-A814-1C9872379C38}">
      <dsp:nvSpPr>
        <dsp:cNvPr id="0" name=""/>
        <dsp:cNvSpPr/>
      </dsp:nvSpPr>
      <dsp:spPr>
        <a:xfrm>
          <a:off x="669748" y="1478741"/>
          <a:ext cx="1673645" cy="167364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kern="1200">
              <a:solidFill>
                <a:schemeClr val="tx1"/>
              </a:solidFill>
            </a:rPr>
            <a:t>•    Time- limited</a:t>
          </a:r>
        </a:p>
      </dsp:txBody>
      <dsp:txXfrm>
        <a:off x="914848" y="1723841"/>
        <a:ext cx="1183445" cy="1183445"/>
      </dsp:txXfrm>
    </dsp:sp>
    <dsp:sp modelId="{D7AF611F-B0D3-432C-BE73-AF42953E6AE9}">
      <dsp:nvSpPr>
        <dsp:cNvPr id="0" name=""/>
        <dsp:cNvSpPr/>
      </dsp:nvSpPr>
      <dsp:spPr>
        <a:xfrm rot="19440000">
          <a:off x="2290691" y="1301525"/>
          <a:ext cx="445712" cy="5648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303460" y="1453794"/>
        <a:ext cx="311998" cy="338913"/>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E3266D-87F8-446B-8646-0114A945DD39}" type="datetimeFigureOut">
              <a:rPr lang="en-US" smtClean="0"/>
              <a:t>7/4/2017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4C6962-AF5B-491B-8445-51A841B32C1E}" type="slidenum">
              <a:rPr lang="en-US" smtClean="0"/>
              <a:t>‹#›</a:t>
            </a:fld>
            <a:endParaRPr lang="en-US"/>
          </a:p>
        </p:txBody>
      </p:sp>
    </p:spTree>
    <p:extLst>
      <p:ext uri="{BB962C8B-B14F-4D97-AF65-F5344CB8AC3E}">
        <p14:creationId xmlns:p14="http://schemas.microsoft.com/office/powerpoint/2010/main" val="4016219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32500" lnSpcReduction="20000"/>
          </a:bodyPr>
          <a:lstStyle/>
          <a:p>
            <a:r>
              <a:rPr lang="en-US" sz="1400" b="1" dirty="0"/>
              <a:t>Animated floating bubbles</a:t>
            </a:r>
          </a:p>
          <a:p>
            <a:r>
              <a:rPr lang="en-US" sz="1400" dirty="0"/>
              <a:t>(Intermediate</a:t>
            </a:r>
            <a:r>
              <a:rPr lang="en-US" sz="1400" baseline="0" dirty="0"/>
              <a:t>)</a:t>
            </a:r>
            <a:endParaRPr lang="en-US" sz="1400" dirty="0"/>
          </a:p>
          <a:p>
            <a:endParaRPr lang="en-US" sz="1200" dirty="0"/>
          </a:p>
          <a:p>
            <a:endParaRPr lang="en-US" sz="1200" dirty="0"/>
          </a:p>
          <a:p>
            <a:r>
              <a:rPr lang="en-US" sz="1200" dirty="0"/>
              <a:t>To reproduce the bubble shape effects on this slide, do the following: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On the </a:t>
            </a:r>
            <a:r>
              <a:rPr lang="en-US" sz="1200" b="1" dirty="0"/>
              <a:t>Home</a:t>
            </a:r>
            <a:r>
              <a:rPr lang="en-US" sz="1200" dirty="0"/>
              <a:t> tab, in the </a:t>
            </a:r>
            <a:r>
              <a:rPr lang="en-US" sz="1200" b="1" dirty="0"/>
              <a:t>Slides</a:t>
            </a:r>
            <a:r>
              <a:rPr lang="en-US" sz="1200" baseline="0" dirty="0"/>
              <a:t> group, click </a:t>
            </a:r>
            <a:r>
              <a:rPr lang="en-US" sz="1200" b="1" baseline="0" dirty="0"/>
              <a:t>Layout</a:t>
            </a:r>
            <a:r>
              <a:rPr lang="en-US" sz="1200" baseline="0" dirty="0"/>
              <a:t>, and then click </a:t>
            </a:r>
            <a:r>
              <a:rPr lang="en-US" sz="1200" b="1" baseline="0" dirty="0"/>
              <a:t>Blank</a:t>
            </a:r>
            <a:r>
              <a:rPr lang="en-US" sz="1200" baseline="0" dirty="0"/>
              <a:t>.</a:t>
            </a:r>
            <a:endParaRPr lang="en-US" sz="12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latin typeface="+mn-lt"/>
                <a:ea typeface="+mn-ea"/>
                <a:cs typeface="+mn-cs"/>
              </a:rPr>
              <a:t>On the </a:t>
            </a:r>
            <a:r>
              <a:rPr lang="en-US" sz="1200" b="1" kern="1200" dirty="0">
                <a:solidFill>
                  <a:schemeClr val="tx1"/>
                </a:solidFill>
                <a:latin typeface="+mn-lt"/>
                <a:ea typeface="+mn-ea"/>
                <a:cs typeface="+mn-cs"/>
              </a:rPr>
              <a:t>Home</a:t>
            </a:r>
            <a:r>
              <a:rPr lang="en-US" sz="1200" kern="1200" dirty="0">
                <a:solidFill>
                  <a:schemeClr val="tx1"/>
                </a:solidFill>
                <a:latin typeface="+mn-lt"/>
                <a:ea typeface="+mn-ea"/>
                <a:cs typeface="+mn-cs"/>
              </a:rPr>
              <a:t> tab, in the </a:t>
            </a:r>
            <a:r>
              <a:rPr lang="en-US" sz="1200" b="1" kern="1200" dirty="0">
                <a:solidFill>
                  <a:schemeClr val="tx1"/>
                </a:solidFill>
                <a:latin typeface="+mn-lt"/>
                <a:ea typeface="+mn-ea"/>
                <a:cs typeface="+mn-cs"/>
              </a:rPr>
              <a:t>Drawing</a:t>
            </a:r>
            <a:r>
              <a:rPr lang="en-US" sz="1200" kern="1200" dirty="0">
                <a:solidFill>
                  <a:schemeClr val="tx1"/>
                </a:solidFill>
                <a:latin typeface="+mn-lt"/>
                <a:ea typeface="+mn-ea"/>
                <a:cs typeface="+mn-cs"/>
              </a:rPr>
              <a:t> group, click </a:t>
            </a:r>
            <a:r>
              <a:rPr lang="en-US" sz="1200" b="1" kern="1200" dirty="0">
                <a:solidFill>
                  <a:schemeClr val="tx1"/>
                </a:solidFill>
                <a:latin typeface="+mn-lt"/>
                <a:ea typeface="+mn-ea"/>
                <a:cs typeface="+mn-cs"/>
              </a:rPr>
              <a:t>Shapes</a:t>
            </a:r>
            <a:r>
              <a:rPr lang="en-US" sz="1200" kern="1200" dirty="0">
                <a:solidFill>
                  <a:schemeClr val="tx1"/>
                </a:solidFill>
                <a:latin typeface="+mn-lt"/>
                <a:ea typeface="+mn-ea"/>
                <a:cs typeface="+mn-cs"/>
              </a:rPr>
              <a:t>, and then under </a:t>
            </a:r>
            <a:r>
              <a:rPr lang="en-US" sz="1200" b="1" kern="1200" dirty="0">
                <a:solidFill>
                  <a:schemeClr val="tx1"/>
                </a:solidFill>
                <a:latin typeface="+mn-lt"/>
                <a:ea typeface="+mn-ea"/>
                <a:cs typeface="+mn-cs"/>
              </a:rPr>
              <a:t>Basic</a:t>
            </a:r>
            <a:r>
              <a:rPr lang="en-US" sz="1200" b="1" kern="1200" baseline="0" dirty="0">
                <a:solidFill>
                  <a:schemeClr val="tx1"/>
                </a:solidFill>
                <a:latin typeface="+mn-lt"/>
                <a:ea typeface="+mn-ea"/>
                <a:cs typeface="+mn-cs"/>
              </a:rPr>
              <a:t> Shapes</a:t>
            </a:r>
            <a:r>
              <a:rPr lang="en-US" sz="1200" kern="1200" dirty="0">
                <a:solidFill>
                  <a:schemeClr val="tx1"/>
                </a:solidFill>
                <a:latin typeface="+mn-lt"/>
                <a:ea typeface="+mn-ea"/>
                <a:cs typeface="+mn-cs"/>
              </a:rPr>
              <a:t> select </a:t>
            </a:r>
            <a:r>
              <a:rPr lang="en-US" sz="1200" b="1" kern="1200" dirty="0">
                <a:solidFill>
                  <a:schemeClr val="tx1"/>
                </a:solidFill>
                <a:latin typeface="+mn-lt"/>
                <a:ea typeface="+mn-ea"/>
                <a:cs typeface="+mn-cs"/>
              </a:rPr>
              <a:t>Oval </a:t>
            </a:r>
            <a:r>
              <a:rPr lang="en-US" sz="1200" kern="1200" dirty="0">
                <a:solidFill>
                  <a:schemeClr val="tx1"/>
                </a:solidFill>
                <a:latin typeface="+mn-lt"/>
                <a:ea typeface="+mn-ea"/>
                <a:cs typeface="+mn-cs"/>
              </a:rPr>
              <a:t>(second option from the left). </a:t>
            </a:r>
            <a:r>
              <a:rPr lang="en-US" sz="1200" b="0" baseline="0" dirty="0"/>
              <a:t>Press and hold SHIFT, and then click and drag to draw a circle shape.</a:t>
            </a:r>
          </a:p>
          <a:p>
            <a:pPr marL="342900" indent="-342900">
              <a:buFont typeface="+mj-lt"/>
              <a:buAutoNum type="arabicPeriod"/>
            </a:pPr>
            <a:r>
              <a:rPr lang="en-US" sz="1200" kern="1200" dirty="0">
                <a:solidFill>
                  <a:schemeClr val="tx1"/>
                </a:solidFill>
                <a:latin typeface="+mn-lt"/>
                <a:ea typeface="+mn-ea"/>
                <a:cs typeface="+mn-cs"/>
              </a:rPr>
              <a:t>Select the circle</a:t>
            </a:r>
            <a:r>
              <a:rPr lang="en-US" sz="1200" kern="1200" baseline="0" dirty="0">
                <a:solidFill>
                  <a:schemeClr val="tx1"/>
                </a:solidFill>
                <a:latin typeface="+mn-lt"/>
                <a:ea typeface="+mn-ea"/>
                <a:cs typeface="+mn-cs"/>
              </a:rPr>
              <a:t> (oval shape). </a:t>
            </a:r>
            <a:r>
              <a:rPr lang="en-US" sz="1200" kern="1200" dirty="0">
                <a:solidFill>
                  <a:schemeClr val="tx1"/>
                </a:solidFill>
                <a:latin typeface="+mn-lt"/>
                <a:ea typeface="+mn-ea"/>
                <a:cs typeface="+mn-cs"/>
              </a:rPr>
              <a:t>On the </a:t>
            </a:r>
            <a:r>
              <a:rPr lang="en-US" sz="1200" b="1" kern="1200" dirty="0">
                <a:solidFill>
                  <a:schemeClr val="tx1"/>
                </a:solidFill>
                <a:latin typeface="+mn-lt"/>
                <a:ea typeface="+mn-ea"/>
                <a:cs typeface="+mn-cs"/>
              </a:rPr>
              <a:t>Home</a:t>
            </a:r>
            <a:r>
              <a:rPr lang="en-US" sz="1200" kern="1200" dirty="0">
                <a:solidFill>
                  <a:schemeClr val="tx1"/>
                </a:solidFill>
                <a:latin typeface="+mn-lt"/>
                <a:ea typeface="+mn-ea"/>
                <a:cs typeface="+mn-cs"/>
              </a:rPr>
              <a:t> tab, in the </a:t>
            </a:r>
            <a:r>
              <a:rPr lang="en-US" sz="1200" b="1" kern="1200" dirty="0">
                <a:solidFill>
                  <a:schemeClr val="tx1"/>
                </a:solidFill>
                <a:latin typeface="+mn-lt"/>
                <a:ea typeface="+mn-ea"/>
                <a:cs typeface="+mn-cs"/>
              </a:rPr>
              <a:t>Drawing</a:t>
            </a:r>
            <a:r>
              <a:rPr lang="en-US" sz="1200" kern="1200" dirty="0">
                <a:solidFill>
                  <a:schemeClr val="tx1"/>
                </a:solidFill>
                <a:latin typeface="+mn-lt"/>
                <a:ea typeface="+mn-ea"/>
                <a:cs typeface="+mn-cs"/>
              </a:rPr>
              <a:t> group, </a:t>
            </a:r>
            <a:r>
              <a:rPr lang="en-US" sz="1200" kern="1200" baseline="0" dirty="0">
                <a:solidFill>
                  <a:schemeClr val="tx1"/>
                </a:solidFill>
                <a:latin typeface="+mn-lt"/>
                <a:ea typeface="+mn-ea"/>
                <a:cs typeface="+mn-cs"/>
              </a:rPr>
              <a:t>click the </a:t>
            </a:r>
            <a:r>
              <a:rPr lang="en-US" sz="1200" b="1" baseline="0" dirty="0"/>
              <a:t>Format Shape </a:t>
            </a:r>
            <a:r>
              <a:rPr lang="en-US" sz="1200" b="0" baseline="0" dirty="0"/>
              <a:t>dialog box launcher. In the </a:t>
            </a:r>
            <a:r>
              <a:rPr lang="en-US" sz="1200" b="1" baseline="0" dirty="0"/>
              <a:t>Format Shape </a:t>
            </a:r>
            <a:r>
              <a:rPr lang="en-US" sz="1200" b="0" baseline="0" dirty="0"/>
              <a:t>dialog box in the left pane, click </a:t>
            </a:r>
            <a:r>
              <a:rPr lang="en-US" sz="1200" b="1" baseline="0" dirty="0"/>
              <a:t>Fill</a:t>
            </a:r>
            <a:r>
              <a:rPr lang="en-US" sz="1200" b="0" baseline="0" dirty="0"/>
              <a:t>. In the</a:t>
            </a:r>
            <a:r>
              <a:rPr lang="en-US" sz="1200" b="1" baseline="0" dirty="0"/>
              <a:t> Fill </a:t>
            </a:r>
            <a:r>
              <a:rPr lang="en-US" sz="1200" b="0" baseline="0" dirty="0"/>
              <a:t>pane, click </a:t>
            </a:r>
            <a:r>
              <a:rPr lang="en-US" sz="1200" b="1" baseline="0" dirty="0"/>
              <a:t>Gradient fill</a:t>
            </a:r>
            <a:r>
              <a:rPr lang="en-US" sz="1200" b="0" baseline="0" dirty="0"/>
              <a:t>, and then do the following:</a:t>
            </a:r>
          </a:p>
          <a:p>
            <a:pPr marL="800100" lvl="1" indent="-342900">
              <a:buFont typeface="Arial" pitchFamily="34" charset="0"/>
              <a:buChar char="•"/>
            </a:pPr>
            <a:r>
              <a:rPr lang="en-US" sz="1200" b="0" baseline="0" dirty="0"/>
              <a:t>Click the button next to </a:t>
            </a:r>
            <a:r>
              <a:rPr lang="en-US" sz="1200" b="1" baseline="0" dirty="0"/>
              <a:t>Preset Colors</a:t>
            </a:r>
            <a:r>
              <a:rPr lang="en-US" sz="1200" b="0" baseline="0" dirty="0"/>
              <a:t> and select </a:t>
            </a:r>
            <a:r>
              <a:rPr lang="en-US" sz="1200" b="1" baseline="0" dirty="0"/>
              <a:t>Calm Wate</a:t>
            </a:r>
            <a:r>
              <a:rPr lang="en-US" sz="1200" b="0" baseline="0" dirty="0"/>
              <a:t>r (second row, third option from the left).</a:t>
            </a:r>
          </a:p>
          <a:p>
            <a:pPr marL="800100" lvl="1" indent="-342900">
              <a:buFont typeface="Arial" pitchFamily="34" charset="0"/>
              <a:buChar char="•"/>
            </a:pPr>
            <a:r>
              <a:rPr lang="en-US" sz="1200" b="0" baseline="0" dirty="0"/>
              <a:t>In the </a:t>
            </a:r>
            <a:r>
              <a:rPr lang="en-US" sz="1200" b="1" baseline="0" dirty="0"/>
              <a:t>Type</a:t>
            </a:r>
            <a:r>
              <a:rPr lang="en-US" sz="1200" b="0" baseline="0" dirty="0"/>
              <a:t> box, select </a:t>
            </a:r>
            <a:r>
              <a:rPr lang="en-US" sz="1200" b="1" baseline="0" dirty="0"/>
              <a:t>Radial</a:t>
            </a:r>
            <a:r>
              <a:rPr lang="en-US" sz="1200" b="0" baseline="0" dirty="0"/>
              <a:t>. </a:t>
            </a:r>
          </a:p>
          <a:p>
            <a:pPr marL="800100" lvl="1" indent="-342900">
              <a:buFont typeface="Arial" pitchFamily="34" charset="0"/>
              <a:buChar char="•"/>
            </a:pPr>
            <a:r>
              <a:rPr lang="en-US" sz="1200" b="0" baseline="0" dirty="0"/>
              <a:t>Click the button next to </a:t>
            </a:r>
            <a:r>
              <a:rPr lang="en-US" sz="1200" b="1" baseline="0" dirty="0"/>
              <a:t>Direction </a:t>
            </a:r>
            <a:r>
              <a:rPr lang="en-US" sz="1200" b="0" baseline="0" dirty="0"/>
              <a:t>and select </a:t>
            </a:r>
            <a:r>
              <a:rPr lang="en-US" sz="1200" b="1" baseline="0" dirty="0"/>
              <a:t>From Bottom Right Corner </a:t>
            </a:r>
            <a:r>
              <a:rPr lang="en-US" sz="1200" b="0" baseline="0" dirty="0"/>
              <a:t>(first option from the left).</a:t>
            </a:r>
          </a:p>
          <a:p>
            <a:pPr marL="342900" indent="-342900">
              <a:buFont typeface="+mj-lt"/>
              <a:buAutoNum type="arabicPeriod"/>
            </a:pPr>
            <a:r>
              <a:rPr lang="en-US" sz="1200" b="0" baseline="0" dirty="0"/>
              <a:t>Also in the </a:t>
            </a:r>
            <a:r>
              <a:rPr lang="en-US" sz="1200" b="1" baseline="0" dirty="0"/>
              <a:t>Format Shape </a:t>
            </a:r>
            <a:r>
              <a:rPr lang="en-US" sz="1200" b="0" baseline="0" dirty="0"/>
              <a:t>pane, in the left pane, click </a:t>
            </a:r>
            <a:r>
              <a:rPr lang="en-US" sz="1200" b="1" baseline="0" dirty="0"/>
              <a:t>Line Color</a:t>
            </a:r>
            <a:r>
              <a:rPr lang="en-US" sz="1200" b="0" baseline="0" dirty="0"/>
              <a:t>. In the </a:t>
            </a:r>
            <a:r>
              <a:rPr lang="en-US" sz="1200" b="1" baseline="0" dirty="0"/>
              <a:t>Line Color </a:t>
            </a:r>
            <a:r>
              <a:rPr lang="en-US" sz="1200" b="0" baseline="0" dirty="0"/>
              <a:t>pane, click </a:t>
            </a:r>
            <a:r>
              <a:rPr lang="en-US" sz="1200" b="1" baseline="0" dirty="0"/>
              <a:t>Gradient Line</a:t>
            </a:r>
            <a:r>
              <a:rPr lang="en-US" sz="1200" b="0" baseline="0" dirty="0"/>
              <a:t>, and then do the following:</a:t>
            </a:r>
          </a:p>
          <a:p>
            <a:pPr marL="800100" lvl="1" indent="-342900">
              <a:buFont typeface="Arial" pitchFamily="34" charset="0"/>
              <a:buChar char="•"/>
            </a:pPr>
            <a:r>
              <a:rPr lang="en-US" sz="1200" b="0" baseline="0" dirty="0"/>
              <a:t>Click the button next to </a:t>
            </a:r>
            <a:r>
              <a:rPr lang="en-US" sz="1200" b="1" baseline="0" dirty="0"/>
              <a:t>Preset Colors</a:t>
            </a:r>
            <a:r>
              <a:rPr lang="en-US" sz="1200" b="0" baseline="0" dirty="0"/>
              <a:t> and select </a:t>
            </a:r>
            <a:r>
              <a:rPr lang="en-US" sz="1200" b="1" baseline="0" dirty="0"/>
              <a:t>Calm Water </a:t>
            </a:r>
            <a:r>
              <a:rPr lang="en-US" sz="1200" b="0" baseline="0" dirty="0"/>
              <a:t>(second row, third option from the left).</a:t>
            </a:r>
          </a:p>
          <a:p>
            <a:pPr marL="800100" lvl="1" indent="-342900">
              <a:buFont typeface="Arial" pitchFamily="34" charset="0"/>
              <a:buChar char="•"/>
            </a:pPr>
            <a:r>
              <a:rPr lang="en-US" sz="1200" b="0" baseline="0" dirty="0"/>
              <a:t>In the </a:t>
            </a:r>
            <a:r>
              <a:rPr lang="en-US" sz="1200" b="1" baseline="0" dirty="0"/>
              <a:t>Type</a:t>
            </a:r>
            <a:r>
              <a:rPr lang="en-US" sz="1200" b="0" baseline="0" dirty="0"/>
              <a:t> box select </a:t>
            </a:r>
            <a:r>
              <a:rPr lang="en-US" sz="1200" b="1" baseline="0" dirty="0"/>
              <a:t>Linear</a:t>
            </a:r>
            <a:r>
              <a:rPr lang="en-US" sz="1200" b="0" baseline="0" dirty="0"/>
              <a:t>. </a:t>
            </a:r>
          </a:p>
          <a:p>
            <a:pPr marL="800100" lvl="1" indent="-342900">
              <a:buFont typeface="Arial" pitchFamily="34" charset="0"/>
              <a:buChar char="•"/>
            </a:pPr>
            <a:r>
              <a:rPr lang="en-US" sz="1200" kern="1200" dirty="0">
                <a:solidFill>
                  <a:schemeClr val="tx1"/>
                </a:solidFill>
                <a:effectLst/>
                <a:latin typeface="+mn-lt"/>
                <a:ea typeface="+mn-ea"/>
                <a:cs typeface="+mn-cs"/>
              </a:rPr>
              <a:t>In the </a:t>
            </a:r>
            <a:r>
              <a:rPr lang="en-US" sz="1200" b="1" kern="1200" dirty="0">
                <a:solidFill>
                  <a:schemeClr val="tx1"/>
                </a:solidFill>
                <a:effectLst/>
                <a:latin typeface="+mn-lt"/>
                <a:ea typeface="+mn-ea"/>
                <a:cs typeface="+mn-cs"/>
              </a:rPr>
              <a:t>Angle</a:t>
            </a:r>
            <a:r>
              <a:rPr lang="en-US" sz="1200" kern="1200" dirty="0">
                <a:solidFill>
                  <a:schemeClr val="tx1"/>
                </a:solidFill>
                <a:effectLst/>
                <a:latin typeface="+mn-lt"/>
                <a:ea typeface="+mn-ea"/>
                <a:cs typeface="+mn-cs"/>
              </a:rPr>
              <a:t> box, enter </a:t>
            </a:r>
            <a:r>
              <a:rPr lang="en-US" sz="1200" b="1" kern="1200" dirty="0">
                <a:solidFill>
                  <a:schemeClr val="tx1"/>
                </a:solidFill>
                <a:effectLst/>
                <a:latin typeface="+mn-lt"/>
                <a:ea typeface="+mn-ea"/>
                <a:cs typeface="+mn-cs"/>
              </a:rPr>
              <a:t>90</a:t>
            </a:r>
            <a:r>
              <a:rPr lang="en-US" sz="1200" kern="1200" dirty="0">
                <a:solidFill>
                  <a:schemeClr val="tx1"/>
                </a:solidFill>
                <a:effectLst/>
                <a:latin typeface="+mn-lt"/>
                <a:ea typeface="+mn-ea"/>
                <a:cs typeface="+mn-cs"/>
              </a:rPr>
              <a:t>.</a:t>
            </a:r>
          </a:p>
          <a:p>
            <a:pPr marL="342900" indent="-342900">
              <a:buFont typeface="+mj-lt"/>
              <a:buAutoNum type="arabicPeriod"/>
            </a:pPr>
            <a:r>
              <a:rPr lang="en-US" sz="1200" b="0" baseline="0" dirty="0"/>
              <a:t>Also in the </a:t>
            </a:r>
            <a:r>
              <a:rPr lang="en-US" sz="1200" b="1" baseline="0" dirty="0"/>
              <a:t>Format Shape </a:t>
            </a:r>
            <a:r>
              <a:rPr lang="en-US" sz="1200" b="0" baseline="0" dirty="0"/>
              <a:t>pane, in the left pane, click </a:t>
            </a:r>
            <a:r>
              <a:rPr lang="en-US" sz="1200" b="1" baseline="0" dirty="0"/>
              <a:t>3-D Format</a:t>
            </a:r>
            <a:r>
              <a:rPr lang="en-US" sz="1200" b="0" baseline="0" dirty="0"/>
              <a:t> and then in the </a:t>
            </a:r>
            <a:r>
              <a:rPr lang="en-US" sz="1200" b="1" baseline="0" dirty="0"/>
              <a:t>3-D Format </a:t>
            </a:r>
            <a:r>
              <a:rPr lang="en-US" sz="1200" b="0" baseline="0" dirty="0"/>
              <a:t>pane, do the following:</a:t>
            </a:r>
          </a:p>
          <a:p>
            <a:pPr marL="800100" lvl="1" indent="-342900">
              <a:buFont typeface="Arial" pitchFamily="34" charset="0"/>
              <a:buChar char="•"/>
            </a:pPr>
            <a:r>
              <a:rPr lang="en-US" sz="1200" b="0" baseline="0" dirty="0"/>
              <a:t>Under </a:t>
            </a:r>
            <a:r>
              <a:rPr lang="en-US" sz="1200" b="1" baseline="0" dirty="0"/>
              <a:t>Bevel</a:t>
            </a:r>
            <a:r>
              <a:rPr lang="en-US" sz="1200" b="0" baseline="0" dirty="0"/>
              <a:t>, click the button next to </a:t>
            </a:r>
            <a:r>
              <a:rPr lang="en-US" sz="1200" b="1" baseline="0" dirty="0"/>
              <a:t>Top </a:t>
            </a:r>
            <a:r>
              <a:rPr lang="en-US" sz="1200" b="0" baseline="0" dirty="0"/>
              <a:t>and select </a:t>
            </a:r>
            <a:r>
              <a:rPr lang="en-US" sz="1200" b="1" baseline="0" dirty="0"/>
              <a:t>Circle </a:t>
            </a:r>
            <a:r>
              <a:rPr lang="en-US" sz="1200" b="0" baseline="0" dirty="0"/>
              <a:t>(first option from the left). </a:t>
            </a:r>
          </a:p>
          <a:p>
            <a:pPr marL="800100" lvl="1" indent="-342900">
              <a:buFont typeface="Arial" pitchFamily="34" charset="0"/>
              <a:buChar char="•"/>
            </a:pPr>
            <a:r>
              <a:rPr lang="en-US" sz="1200" b="0" baseline="0" dirty="0"/>
              <a:t>Next to </a:t>
            </a:r>
            <a:r>
              <a:rPr lang="en-US" sz="1200" b="1" baseline="0" dirty="0"/>
              <a:t>Top</a:t>
            </a:r>
            <a:r>
              <a:rPr lang="en-US" sz="1200" b="0" baseline="0" dirty="0"/>
              <a:t>, in the </a:t>
            </a:r>
            <a:r>
              <a:rPr lang="en-US" sz="1200" b="1" baseline="0" dirty="0"/>
              <a:t>Width</a:t>
            </a:r>
            <a:r>
              <a:rPr lang="en-US" sz="1200" b="0" baseline="0" dirty="0"/>
              <a:t> box, enter </a:t>
            </a:r>
            <a:r>
              <a:rPr lang="en-US" sz="1200" b="1" baseline="0" dirty="0"/>
              <a:t>50</a:t>
            </a:r>
            <a:r>
              <a:rPr lang="en-US" sz="1200" b="0" baseline="0" dirty="0"/>
              <a:t> pt, and in the </a:t>
            </a:r>
            <a:r>
              <a:rPr lang="en-US" sz="1200" b="1" baseline="0" dirty="0"/>
              <a:t>Height</a:t>
            </a:r>
            <a:r>
              <a:rPr lang="en-US" sz="1200" b="0" baseline="0" dirty="0"/>
              <a:t> box, enter </a:t>
            </a:r>
            <a:r>
              <a:rPr lang="en-US" sz="1200" b="1" baseline="0" dirty="0"/>
              <a:t>50</a:t>
            </a:r>
            <a:r>
              <a:rPr lang="en-US" sz="1200" b="0" baseline="0" dirty="0"/>
              <a:t> pt.</a:t>
            </a:r>
          </a:p>
          <a:p>
            <a:pPr marL="800100" lvl="1" indent="-342900">
              <a:buFont typeface="Arial" pitchFamily="34" charset="0"/>
              <a:buChar char="•"/>
            </a:pPr>
            <a:r>
              <a:rPr lang="en-US" sz="1200" b="0" baseline="0" dirty="0"/>
              <a:t>Under </a:t>
            </a:r>
            <a:r>
              <a:rPr lang="en-US" sz="1200" b="1" baseline="0" dirty="0"/>
              <a:t>Surface</a:t>
            </a:r>
            <a:r>
              <a:rPr lang="en-US" sz="1200" b="0" baseline="0" dirty="0"/>
              <a:t>, click the button next to </a:t>
            </a:r>
            <a:r>
              <a:rPr lang="en-US" sz="1200" b="1" baseline="0" dirty="0"/>
              <a:t>Material</a:t>
            </a:r>
            <a:r>
              <a:rPr lang="en-US" sz="1200" b="0" baseline="0" dirty="0"/>
              <a:t>, and then under </a:t>
            </a:r>
            <a:r>
              <a:rPr lang="en-US" sz="1200" b="1" baseline="0" dirty="0"/>
              <a:t>Translucent</a:t>
            </a:r>
            <a:r>
              <a:rPr lang="en-US" sz="1200" b="0" baseline="0" dirty="0"/>
              <a:t>, select </a:t>
            </a:r>
            <a:r>
              <a:rPr lang="en-US" sz="1200" b="1" baseline="0" dirty="0"/>
              <a:t>Clear</a:t>
            </a:r>
            <a:r>
              <a:rPr lang="en-US" sz="1200" b="0" baseline="0" dirty="0"/>
              <a:t>. </a:t>
            </a:r>
          </a:p>
          <a:p>
            <a:pPr marL="800100" lvl="1" indent="-342900">
              <a:buFont typeface="Arial" pitchFamily="34" charset="0"/>
              <a:buChar char="•"/>
            </a:pPr>
            <a:r>
              <a:rPr lang="en-US" sz="1200" b="0" baseline="0" dirty="0"/>
              <a:t>Click the button next to </a:t>
            </a:r>
            <a:r>
              <a:rPr lang="en-US" sz="1200" b="1" baseline="0" dirty="0"/>
              <a:t>Lighting</a:t>
            </a:r>
            <a:r>
              <a:rPr lang="en-US" sz="1200" b="0" baseline="0" dirty="0"/>
              <a:t>, and then under </a:t>
            </a:r>
            <a:r>
              <a:rPr lang="en-US" sz="1200" b="1" baseline="0" dirty="0"/>
              <a:t>Special</a:t>
            </a:r>
            <a:r>
              <a:rPr lang="en-US" sz="1200" b="0" baseline="0" dirty="0"/>
              <a:t>, select </a:t>
            </a:r>
            <a:r>
              <a:rPr lang="en-US" sz="1200" b="1" baseline="0" dirty="0"/>
              <a:t>Glow</a:t>
            </a:r>
            <a:r>
              <a:rPr lang="en-US" sz="1200" b="0" baseline="0" dirty="0"/>
              <a:t> (third option from the left). </a:t>
            </a:r>
          </a:p>
          <a:p>
            <a:pPr marL="800100" lvl="1" indent="-342900">
              <a:buFont typeface="Arial" pitchFamily="34" charset="0"/>
              <a:buChar char="•"/>
            </a:pPr>
            <a:r>
              <a:rPr lang="en-US" sz="1200" b="0" baseline="0" dirty="0"/>
              <a:t>In the </a:t>
            </a:r>
            <a:r>
              <a:rPr lang="en-US" sz="1200" b="1" baseline="0" dirty="0"/>
              <a:t>Angle</a:t>
            </a:r>
            <a:r>
              <a:rPr lang="en-US" sz="1200" b="0" baseline="0" dirty="0"/>
              <a:t> box, enter </a:t>
            </a:r>
            <a:r>
              <a:rPr lang="en-US" sz="1200" b="1" baseline="0" dirty="0"/>
              <a:t>110</a:t>
            </a:r>
            <a:r>
              <a:rPr lang="en-US" sz="1200" b="0" baseline="0" dirty="0"/>
              <a:t>°.</a:t>
            </a:r>
          </a:p>
          <a:p>
            <a:endParaRPr lang="en-US" sz="1200" b="0" baseline="0" dirty="0"/>
          </a:p>
          <a:p>
            <a:r>
              <a:rPr lang="en-US" sz="1200" b="0" baseline="0" dirty="0"/>
              <a:t>To reproduce the animation effects on this slide, do the following:</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a:t>
            </a:r>
            <a:r>
              <a:rPr lang="en-US" sz="1200" kern="1200" baseline="0" dirty="0">
                <a:solidFill>
                  <a:schemeClr val="tx1"/>
                </a:solidFill>
                <a:effectLst/>
                <a:latin typeface="+mn-lt"/>
                <a:ea typeface="+mn-ea"/>
                <a:cs typeface="+mn-cs"/>
              </a:rPr>
              <a:t> the slide s</a:t>
            </a:r>
            <a:r>
              <a:rPr lang="en-US" sz="1200" kern="1200" dirty="0">
                <a:solidFill>
                  <a:schemeClr val="tx1"/>
                </a:solidFill>
                <a:effectLst/>
                <a:latin typeface="+mn-lt"/>
                <a:ea typeface="+mn-ea"/>
                <a:cs typeface="+mn-cs"/>
              </a:rPr>
              <a:t>elect the oval. 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Advanced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Add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and then under </a:t>
            </a:r>
            <a:r>
              <a:rPr lang="en-US" sz="1200" b="1" kern="1200" dirty="0">
                <a:solidFill>
                  <a:schemeClr val="tx1"/>
                </a:solidFill>
                <a:effectLst/>
                <a:latin typeface="+mn-lt"/>
                <a:ea typeface="+mn-ea"/>
                <a:cs typeface="+mn-cs"/>
              </a:rPr>
              <a:t>Entrance</a:t>
            </a:r>
            <a:r>
              <a:rPr lang="en-US" sz="1200" kern="1200" dirty="0">
                <a:solidFill>
                  <a:schemeClr val="tx1"/>
                </a:solidFill>
                <a:effectLst/>
                <a:latin typeface="+mn-lt"/>
                <a:ea typeface="+mn-ea"/>
                <a:cs typeface="+mn-cs"/>
              </a:rPr>
              <a:t> click </a:t>
            </a:r>
            <a:r>
              <a:rPr lang="en-US" sz="1200" b="1" kern="1200" dirty="0">
                <a:solidFill>
                  <a:schemeClr val="tx1"/>
                </a:solidFill>
                <a:effectLst/>
                <a:latin typeface="+mn-lt"/>
                <a:ea typeface="+mn-ea"/>
                <a:cs typeface="+mn-cs"/>
              </a:rPr>
              <a:t>Appear.</a:t>
            </a:r>
            <a:endParaRPr lang="en-US" sz="1200" kern="1200" dirty="0">
              <a:solidFill>
                <a:schemeClr val="tx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Start</a:t>
            </a:r>
            <a:r>
              <a:rPr lang="en-US" sz="1200" kern="1200" dirty="0">
                <a:solidFill>
                  <a:schemeClr val="tx1"/>
                </a:solidFill>
                <a:effectLst/>
                <a:latin typeface="+mn-lt"/>
                <a:ea typeface="+mn-ea"/>
                <a:cs typeface="+mn-cs"/>
              </a:rPr>
              <a:t> list, select </a:t>
            </a:r>
            <a:r>
              <a:rPr lang="en-US" sz="1200" b="1" kern="1200" dirty="0">
                <a:solidFill>
                  <a:schemeClr val="tx1"/>
                </a:solidFill>
                <a:effectLst/>
                <a:latin typeface="+mn-lt"/>
                <a:ea typeface="+mn-ea"/>
                <a:cs typeface="+mn-cs"/>
              </a:rPr>
              <a:t>With</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Previous</a:t>
            </a:r>
            <a:r>
              <a:rPr lang="en-US" sz="1200" kern="1200" dirty="0">
                <a:solidFill>
                  <a:schemeClr val="tx1"/>
                </a:solidFill>
                <a:effectLst/>
                <a:latin typeface="+mn-lt"/>
                <a:ea typeface="+mn-ea"/>
                <a:cs typeface="+mn-cs"/>
              </a:rPr>
              <a:t>.</a:t>
            </a:r>
          </a:p>
          <a:p>
            <a:pPr marL="342900" indent="-342900">
              <a:buFont typeface="+mj-lt"/>
              <a:buAutoNum type="arabicPeriod"/>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Advanced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Add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and then click </a:t>
            </a:r>
            <a:r>
              <a:rPr lang="en-US" sz="1200" b="1" kern="1200" dirty="0">
                <a:solidFill>
                  <a:schemeClr val="tx1"/>
                </a:solidFill>
                <a:effectLst/>
                <a:latin typeface="+mn-lt"/>
                <a:ea typeface="+mn-ea"/>
                <a:cs typeface="+mn-cs"/>
              </a:rPr>
              <a:t>More Motion Paths. </a:t>
            </a:r>
            <a:r>
              <a:rPr lang="en-US" sz="1200" kern="1200" dirty="0">
                <a:solidFill>
                  <a:schemeClr val="tx1"/>
                </a:solidFill>
                <a:effectLst/>
                <a:latin typeface="+mn-lt"/>
                <a:ea typeface="+mn-ea"/>
                <a:cs typeface="+mn-cs"/>
              </a:rPr>
              <a:t>In the </a:t>
            </a:r>
            <a:r>
              <a:rPr lang="en-US" sz="1200" b="1" kern="1200" dirty="0">
                <a:solidFill>
                  <a:schemeClr val="tx1"/>
                </a:solidFill>
                <a:effectLst/>
                <a:latin typeface="+mn-lt"/>
                <a:ea typeface="+mn-ea"/>
                <a:cs typeface="+mn-cs"/>
              </a:rPr>
              <a:t>Add Motion Path </a:t>
            </a:r>
            <a:r>
              <a:rPr lang="en-US" sz="1200" kern="1200" dirty="0">
                <a:solidFill>
                  <a:schemeClr val="tx1"/>
                </a:solidFill>
                <a:effectLst/>
                <a:latin typeface="+mn-lt"/>
                <a:ea typeface="+mn-ea"/>
                <a:cs typeface="+mn-cs"/>
              </a:rPr>
              <a:t>dialog box, under </a:t>
            </a:r>
            <a:r>
              <a:rPr lang="en-US" sz="1200" b="1" kern="1200" dirty="0">
                <a:solidFill>
                  <a:schemeClr val="tx1"/>
                </a:solidFill>
                <a:effectLst/>
                <a:latin typeface="+mn-lt"/>
                <a:ea typeface="+mn-ea"/>
                <a:cs typeface="+mn-cs"/>
              </a:rPr>
              <a:t>Lines &amp;</a:t>
            </a:r>
            <a:r>
              <a:rPr lang="en-US" sz="1200" b="1" kern="1200" baseline="0" dirty="0">
                <a:solidFill>
                  <a:schemeClr val="tx1"/>
                </a:solidFill>
                <a:effectLst/>
                <a:latin typeface="+mn-lt"/>
                <a:ea typeface="+mn-ea"/>
                <a:cs typeface="+mn-cs"/>
              </a:rPr>
              <a:t> Curves</a:t>
            </a:r>
            <a:r>
              <a:rPr lang="en-US" sz="1200" kern="1200" dirty="0">
                <a:solidFill>
                  <a:schemeClr val="tx1"/>
                </a:solidFill>
                <a:effectLst/>
                <a:latin typeface="+mn-lt"/>
                <a:ea typeface="+mn-ea"/>
                <a:cs typeface="+mn-cs"/>
              </a:rPr>
              <a:t>, click </a:t>
            </a:r>
            <a:r>
              <a:rPr lang="en-US" sz="1200" b="1" kern="1200" dirty="0">
                <a:solidFill>
                  <a:schemeClr val="tx1"/>
                </a:solidFill>
                <a:effectLst/>
                <a:latin typeface="+mn-lt"/>
                <a:ea typeface="+mn-ea"/>
                <a:cs typeface="+mn-cs"/>
              </a:rPr>
              <a:t>S Curve 1</a:t>
            </a:r>
            <a:r>
              <a:rPr lang="en-US" sz="1200" kern="1200" dirty="0">
                <a:solidFill>
                  <a:schemeClr val="tx1"/>
                </a:solidFill>
                <a:effectLst/>
                <a:latin typeface="+mn-lt"/>
                <a:ea typeface="+mn-ea"/>
                <a:cs typeface="+mn-cs"/>
              </a:rPr>
              <a:t>, and then click </a:t>
            </a:r>
            <a:r>
              <a:rPr lang="en-US" sz="1200" b="1" kern="1200" dirty="0">
                <a:solidFill>
                  <a:schemeClr val="tx1"/>
                </a:solidFill>
                <a:effectLst/>
                <a:latin typeface="+mn-lt"/>
                <a:ea typeface="+mn-ea"/>
                <a:cs typeface="+mn-cs"/>
              </a:rPr>
              <a:t>OK.</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Start</a:t>
            </a:r>
            <a:r>
              <a:rPr lang="en-US" sz="1200" kern="1200" dirty="0">
                <a:solidFill>
                  <a:schemeClr val="tx1"/>
                </a:solidFill>
                <a:effectLst/>
                <a:latin typeface="+mn-lt"/>
                <a:ea typeface="+mn-ea"/>
                <a:cs typeface="+mn-cs"/>
              </a:rPr>
              <a:t> list, select </a:t>
            </a:r>
            <a:r>
              <a:rPr lang="en-US" sz="1200" b="1" kern="1200" dirty="0">
                <a:solidFill>
                  <a:schemeClr val="tx1"/>
                </a:solidFill>
                <a:effectLst/>
                <a:latin typeface="+mn-lt"/>
                <a:ea typeface="+mn-ea"/>
                <a:cs typeface="+mn-cs"/>
              </a:rPr>
              <a:t>With</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Previous</a:t>
            </a:r>
            <a:r>
              <a:rPr lang="en-US" sz="1200" kern="1200" dirty="0">
                <a:solidFill>
                  <a:schemeClr val="tx1"/>
                </a:solidFill>
                <a:effectLst/>
                <a:latin typeface="+mn-lt"/>
                <a:ea typeface="+mn-ea"/>
                <a:cs typeface="+mn-cs"/>
              </a:rPr>
              <a:t>.</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Duration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8</a:t>
            </a:r>
            <a:r>
              <a:rPr lang="en-US" sz="1200" kern="1200" dirty="0">
                <a:solidFill>
                  <a:schemeClr val="tx1"/>
                </a:solidFill>
                <a:effectLst/>
                <a:latin typeface="+mn-lt"/>
                <a:ea typeface="+mn-ea"/>
                <a:cs typeface="+mn-cs"/>
              </a:rPr>
              <a:t>. </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slide, select the animation path. Click and drag the green rotation handle</a:t>
            </a:r>
            <a:r>
              <a:rPr lang="en-US" sz="1200" kern="1200" baseline="0" dirty="0">
                <a:solidFill>
                  <a:schemeClr val="tx1"/>
                </a:solidFill>
                <a:effectLst/>
                <a:latin typeface="+mn-lt"/>
                <a:ea typeface="+mn-ea"/>
                <a:cs typeface="+mn-cs"/>
              </a:rPr>
              <a:t> to the right to rotate the path until the right side of the path faces the bottom right corner of the slide. Click and drag the right side handle to lengthen the path until it extends about one inch off the bottom right edge of the slide. Click and drag the left side handle to lengthen the path until it extends about one inch off the top left edge of the slide.</a:t>
            </a:r>
            <a:endParaRPr lang="en-US" sz="1200" kern="1200" dirty="0">
              <a:solidFill>
                <a:schemeClr val="tx1"/>
              </a:solidFill>
              <a:effectLst/>
              <a:latin typeface="+mn-lt"/>
              <a:ea typeface="+mn-ea"/>
              <a:cs typeface="+mn-cs"/>
            </a:endParaRPr>
          </a:p>
          <a:p>
            <a:pPr marL="342900" indent="-342900">
              <a:buFont typeface="+mj-lt"/>
              <a:buAutoNum type="arabicPeriod"/>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Effect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Options</a:t>
            </a:r>
            <a:r>
              <a:rPr lang="en-US" sz="1200" kern="1200" dirty="0">
                <a:solidFill>
                  <a:schemeClr val="tx1"/>
                </a:solidFill>
                <a:effectLst/>
                <a:latin typeface="+mn-lt"/>
                <a:ea typeface="+mn-ea"/>
                <a:cs typeface="+mn-cs"/>
              </a:rPr>
              <a:t>, and then click </a:t>
            </a:r>
            <a:r>
              <a:rPr lang="en-US" sz="1200" b="1" kern="1200" dirty="0">
                <a:solidFill>
                  <a:schemeClr val="tx1"/>
                </a:solidFill>
                <a:effectLst/>
                <a:latin typeface="+mn-lt"/>
                <a:ea typeface="+mn-ea"/>
                <a:cs typeface="+mn-cs"/>
              </a:rPr>
              <a:t>Reverse Path Direction</a:t>
            </a:r>
            <a:r>
              <a:rPr lang="en-US" sz="1200" kern="1200" dirty="0">
                <a:solidFill>
                  <a:schemeClr val="tx1"/>
                </a:solidFill>
                <a:effectLst/>
                <a:latin typeface="+mn-lt"/>
                <a:ea typeface="+mn-ea"/>
                <a:cs typeface="+mn-cs"/>
              </a:rPr>
              <a:t>.</a:t>
            </a:r>
          </a:p>
          <a:p>
            <a:pPr marL="342900" indent="-342900">
              <a:buFont typeface="+mj-lt"/>
              <a:buAutoNum type="arabicPeriod"/>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Effect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Options</a:t>
            </a:r>
            <a:r>
              <a:rPr lang="en-US" sz="1200" kern="1200" dirty="0">
                <a:solidFill>
                  <a:schemeClr val="tx1"/>
                </a:solidFill>
                <a:effectLst/>
                <a:latin typeface="+mn-lt"/>
                <a:ea typeface="+mn-ea"/>
                <a:cs typeface="+mn-cs"/>
              </a:rPr>
              <a:t>, and then click </a:t>
            </a:r>
            <a:r>
              <a:rPr lang="en-US" sz="1200" b="1" kern="1200" dirty="0">
                <a:solidFill>
                  <a:schemeClr val="tx1"/>
                </a:solidFill>
                <a:effectLst/>
                <a:latin typeface="+mn-lt"/>
                <a:ea typeface="+mn-ea"/>
                <a:cs typeface="+mn-cs"/>
              </a:rPr>
              <a:t>Edit Points</a:t>
            </a:r>
            <a:r>
              <a:rPr lang="en-US" sz="1200" kern="1200" dirty="0">
                <a:solidFill>
                  <a:schemeClr val="tx1"/>
                </a:solidFill>
                <a:effectLst/>
                <a:latin typeface="+mn-lt"/>
                <a:ea typeface="+mn-ea"/>
                <a:cs typeface="+mn-cs"/>
              </a:rPr>
              <a:t>. Click and drag the edit points and curve</a:t>
            </a:r>
            <a:r>
              <a:rPr lang="en-US" sz="1200" kern="1200" baseline="0" dirty="0">
                <a:solidFill>
                  <a:schemeClr val="tx1"/>
                </a:solidFill>
                <a:effectLst/>
                <a:latin typeface="+mn-lt"/>
                <a:ea typeface="+mn-ea"/>
                <a:cs typeface="+mn-cs"/>
              </a:rPr>
              <a:t> handles to make the path a smooth S-shaped curve from the bottom right to top left.</a:t>
            </a:r>
            <a:endParaRPr lang="en-US" sz="1200" b="0" baseline="0" dirty="0"/>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a:t>
            </a:r>
            <a:r>
              <a:rPr lang="en-US" sz="1200" kern="1200" baseline="0" dirty="0">
                <a:solidFill>
                  <a:schemeClr val="tx1"/>
                </a:solidFill>
                <a:effectLst/>
                <a:latin typeface="+mn-lt"/>
                <a:ea typeface="+mn-ea"/>
                <a:cs typeface="+mn-cs"/>
              </a:rPr>
              <a:t> the slide s</a:t>
            </a:r>
            <a:r>
              <a:rPr lang="en-US" sz="1200" kern="1200" dirty="0">
                <a:solidFill>
                  <a:schemeClr val="tx1"/>
                </a:solidFill>
                <a:effectLst/>
                <a:latin typeface="+mn-lt"/>
                <a:ea typeface="+mn-ea"/>
                <a:cs typeface="+mn-cs"/>
              </a:rPr>
              <a:t>elect the oval. 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Advanced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Add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and then under </a:t>
            </a:r>
            <a:r>
              <a:rPr lang="en-US" sz="1200" b="1" kern="1200" dirty="0">
                <a:solidFill>
                  <a:schemeClr val="tx1"/>
                </a:solidFill>
                <a:effectLst/>
                <a:latin typeface="+mn-lt"/>
                <a:ea typeface="+mn-ea"/>
                <a:cs typeface="+mn-cs"/>
              </a:rPr>
              <a:t>Emphasis </a:t>
            </a:r>
            <a:r>
              <a:rPr lang="en-US" sz="1200" kern="1200" dirty="0">
                <a:solidFill>
                  <a:schemeClr val="tx1"/>
                </a:solidFill>
                <a:effectLst/>
                <a:latin typeface="+mn-lt"/>
                <a:ea typeface="+mn-ea"/>
                <a:cs typeface="+mn-cs"/>
              </a:rPr>
              <a:t>click </a:t>
            </a:r>
            <a:r>
              <a:rPr lang="en-US" sz="1200" b="1" kern="1200" dirty="0">
                <a:solidFill>
                  <a:schemeClr val="tx1"/>
                </a:solidFill>
                <a:effectLst/>
                <a:latin typeface="+mn-lt"/>
                <a:ea typeface="+mn-ea"/>
                <a:cs typeface="+mn-cs"/>
              </a:rPr>
              <a:t>Grow/Shrink.</a:t>
            </a:r>
            <a:endParaRPr lang="en-US" sz="1200" kern="1200" dirty="0">
              <a:solidFill>
                <a:schemeClr val="tx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Start</a:t>
            </a:r>
            <a:r>
              <a:rPr lang="en-US" sz="1200" kern="1200" dirty="0">
                <a:solidFill>
                  <a:schemeClr val="tx1"/>
                </a:solidFill>
                <a:effectLst/>
                <a:latin typeface="+mn-lt"/>
                <a:ea typeface="+mn-ea"/>
                <a:cs typeface="+mn-cs"/>
              </a:rPr>
              <a:t> list, select </a:t>
            </a:r>
            <a:r>
              <a:rPr lang="en-US" sz="1200" b="1" kern="1200" dirty="0">
                <a:solidFill>
                  <a:schemeClr val="tx1"/>
                </a:solidFill>
                <a:effectLst/>
                <a:latin typeface="+mn-lt"/>
                <a:ea typeface="+mn-ea"/>
                <a:cs typeface="+mn-cs"/>
              </a:rPr>
              <a:t>With</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Previous</a:t>
            </a:r>
            <a:r>
              <a:rPr lang="en-US" sz="1200" kern="1200" dirty="0">
                <a:solidFill>
                  <a:schemeClr val="tx1"/>
                </a:solidFill>
                <a:effectLst/>
                <a:latin typeface="+mn-lt"/>
                <a:ea typeface="+mn-ea"/>
                <a:cs typeface="+mn-cs"/>
              </a:rPr>
              <a:t>.</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Duration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0.1</a:t>
            </a:r>
            <a:r>
              <a:rPr lang="en-US" sz="1200" kern="1200" dirty="0">
                <a:solidFill>
                  <a:schemeClr val="tx1"/>
                </a:solidFill>
                <a:effectLst/>
                <a:latin typeface="+mn-lt"/>
                <a:ea typeface="+mn-ea"/>
                <a:cs typeface="+mn-cs"/>
              </a:rPr>
              <a:t>. </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Delay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6</a:t>
            </a:r>
            <a:r>
              <a:rPr lang="en-US" sz="1200" kern="1200" dirty="0">
                <a:solidFill>
                  <a:schemeClr val="tx1"/>
                </a:solidFill>
                <a:effectLst/>
                <a:latin typeface="+mn-lt"/>
                <a:ea typeface="+mn-ea"/>
                <a:cs typeface="+mn-cs"/>
              </a:rPr>
              <a:t>. </a:t>
            </a:r>
          </a:p>
          <a:p>
            <a:pPr marL="342900" indent="-342900">
              <a:buFont typeface="+mj-lt"/>
              <a:buAutoNum type="arabicPeriod"/>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Effect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Options</a:t>
            </a:r>
            <a:r>
              <a:rPr lang="en-US" sz="1200" kern="1200" dirty="0">
                <a:solidFill>
                  <a:schemeClr val="tx1"/>
                </a:solidFill>
                <a:effectLst/>
                <a:latin typeface="+mn-lt"/>
                <a:ea typeface="+mn-ea"/>
                <a:cs typeface="+mn-cs"/>
              </a:rPr>
              <a:t>, and then click </a:t>
            </a:r>
            <a:r>
              <a:rPr lang="en-US" sz="1200" b="1" kern="1200" dirty="0">
                <a:solidFill>
                  <a:schemeClr val="tx1"/>
                </a:solidFill>
                <a:effectLst/>
                <a:latin typeface="+mn-lt"/>
                <a:ea typeface="+mn-ea"/>
                <a:cs typeface="+mn-cs"/>
              </a:rPr>
              <a:t>Larger</a:t>
            </a:r>
            <a:r>
              <a:rPr lang="en-US" sz="1200" b="0" kern="1200" dirty="0">
                <a:solidFill>
                  <a:schemeClr val="tx1"/>
                </a:solidFill>
                <a:effectLst/>
                <a:latin typeface="+mn-lt"/>
                <a:ea typeface="+mn-ea"/>
                <a:cs typeface="+mn-cs"/>
              </a:rPr>
              <a:t>.</a:t>
            </a:r>
            <a:endParaRPr lang="en-US" sz="1200" b="0" baseline="0" dirty="0"/>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a:t>
            </a:r>
            <a:r>
              <a:rPr lang="en-US" sz="1200" kern="1200" baseline="0" dirty="0">
                <a:solidFill>
                  <a:schemeClr val="tx1"/>
                </a:solidFill>
                <a:effectLst/>
                <a:latin typeface="+mn-lt"/>
                <a:ea typeface="+mn-ea"/>
                <a:cs typeface="+mn-cs"/>
              </a:rPr>
              <a:t> the slide s</a:t>
            </a:r>
            <a:r>
              <a:rPr lang="en-US" sz="1200" kern="1200" dirty="0">
                <a:solidFill>
                  <a:schemeClr val="tx1"/>
                </a:solidFill>
                <a:effectLst/>
                <a:latin typeface="+mn-lt"/>
                <a:ea typeface="+mn-ea"/>
                <a:cs typeface="+mn-cs"/>
              </a:rPr>
              <a:t>elect the oval. 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Advanced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Add</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and then under </a:t>
            </a:r>
            <a:r>
              <a:rPr lang="en-US" sz="1200" b="1" kern="1200" dirty="0">
                <a:solidFill>
                  <a:schemeClr val="tx1"/>
                </a:solidFill>
                <a:effectLst/>
                <a:latin typeface="+mn-lt"/>
                <a:ea typeface="+mn-ea"/>
                <a:cs typeface="+mn-cs"/>
              </a:rPr>
              <a:t>Exit </a:t>
            </a:r>
            <a:r>
              <a:rPr lang="en-US" sz="1200" kern="1200" dirty="0">
                <a:solidFill>
                  <a:schemeClr val="tx1"/>
                </a:solidFill>
                <a:effectLst/>
                <a:latin typeface="+mn-lt"/>
                <a:ea typeface="+mn-ea"/>
                <a:cs typeface="+mn-cs"/>
              </a:rPr>
              <a:t>click </a:t>
            </a:r>
            <a:r>
              <a:rPr lang="en-US" sz="1200" b="1" kern="1200" dirty="0">
                <a:solidFill>
                  <a:schemeClr val="tx1"/>
                </a:solidFill>
                <a:effectLst/>
                <a:latin typeface="+mn-lt"/>
                <a:ea typeface="+mn-ea"/>
                <a:cs typeface="+mn-cs"/>
              </a:rPr>
              <a:t>Fade.</a:t>
            </a:r>
            <a:endParaRPr lang="en-US" sz="1200" kern="1200" dirty="0">
              <a:solidFill>
                <a:schemeClr val="tx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Start</a:t>
            </a:r>
            <a:r>
              <a:rPr lang="en-US" sz="1200" kern="1200" dirty="0">
                <a:solidFill>
                  <a:schemeClr val="tx1"/>
                </a:solidFill>
                <a:effectLst/>
                <a:latin typeface="+mn-lt"/>
                <a:ea typeface="+mn-ea"/>
                <a:cs typeface="+mn-cs"/>
              </a:rPr>
              <a:t> list, select </a:t>
            </a:r>
            <a:r>
              <a:rPr lang="en-US" sz="1200" b="1" kern="1200" dirty="0">
                <a:solidFill>
                  <a:schemeClr val="tx1"/>
                </a:solidFill>
                <a:effectLst/>
                <a:latin typeface="+mn-lt"/>
                <a:ea typeface="+mn-ea"/>
                <a:cs typeface="+mn-cs"/>
              </a:rPr>
              <a:t>With</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Previous</a:t>
            </a:r>
            <a:r>
              <a:rPr lang="en-US" sz="1200" kern="1200" dirty="0">
                <a:solidFill>
                  <a:schemeClr val="tx1"/>
                </a:solidFill>
                <a:effectLst/>
                <a:latin typeface="+mn-lt"/>
                <a:ea typeface="+mn-ea"/>
                <a:cs typeface="+mn-cs"/>
              </a:rPr>
              <a:t>.</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Duration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0.1</a:t>
            </a:r>
            <a:r>
              <a:rPr lang="en-US" sz="1200" kern="1200" dirty="0">
                <a:solidFill>
                  <a:schemeClr val="tx1"/>
                </a:solidFill>
                <a:effectLst/>
                <a:latin typeface="+mn-lt"/>
                <a:ea typeface="+mn-ea"/>
                <a:cs typeface="+mn-cs"/>
              </a:rPr>
              <a:t>. </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Delay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6</a:t>
            </a:r>
            <a:r>
              <a:rPr lang="en-US" sz="1200" kern="1200" dirty="0">
                <a:solidFill>
                  <a:schemeClr val="tx1"/>
                </a:solidFill>
                <a:effectLst/>
                <a:latin typeface="+mn-lt"/>
                <a:ea typeface="+mn-ea"/>
                <a:cs typeface="+mn-cs"/>
              </a:rPr>
              <a:t>. </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b="0" baseline="0" dirty="0"/>
          </a:p>
          <a:p>
            <a:endParaRPr lang="en-US" sz="1200" dirty="0"/>
          </a:p>
          <a:p>
            <a:r>
              <a:rPr lang="en-US" sz="1200" dirty="0"/>
              <a:t>To create the second bubble on this slide, do the following:</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a:t>Select the bubble. </a:t>
            </a:r>
            <a:r>
              <a:rPr lang="en-US" sz="1200" b="0" dirty="0"/>
              <a:t>On the </a:t>
            </a:r>
            <a:r>
              <a:rPr lang="en-US" sz="1200" b="1" dirty="0"/>
              <a:t>Home</a:t>
            </a:r>
            <a:r>
              <a:rPr lang="en-US" sz="1200" dirty="0"/>
              <a:t> tab, in the </a:t>
            </a:r>
            <a:r>
              <a:rPr lang="en-US" sz="1200" b="1" dirty="0"/>
              <a:t>Clipboard</a:t>
            </a:r>
            <a:r>
              <a:rPr lang="en-US" sz="1200" dirty="0"/>
              <a:t> group,</a:t>
            </a:r>
            <a:r>
              <a:rPr lang="en-US" sz="1200" baseline="0" dirty="0"/>
              <a:t> click</a:t>
            </a:r>
            <a:r>
              <a:rPr lang="en-US" sz="1200" dirty="0"/>
              <a:t> the arrow to the right of </a:t>
            </a:r>
            <a:r>
              <a:rPr lang="en-US" sz="1200" b="1" dirty="0"/>
              <a:t>Copy</a:t>
            </a:r>
            <a:r>
              <a:rPr lang="en-US" sz="1200" b="0" dirty="0"/>
              <a:t>, and then click </a:t>
            </a:r>
            <a:r>
              <a:rPr lang="en-US" sz="1200" b="1" dirty="0"/>
              <a:t>Duplicate.</a:t>
            </a:r>
          </a:p>
          <a:p>
            <a:pPr marL="342900" indent="-342900">
              <a:buFont typeface="+mj-lt"/>
              <a:buAutoNum type="arabicPeriod"/>
            </a:pPr>
            <a:r>
              <a:rPr lang="en-US" sz="1200" b="0" baseline="0" dirty="0"/>
              <a:t>Select the new bubble. </a:t>
            </a:r>
            <a:r>
              <a:rPr lang="en-US" sz="1200" dirty="0"/>
              <a:t>Press and hold SHIFT, and then drag</a:t>
            </a:r>
            <a:r>
              <a:rPr lang="en-US" sz="1200" baseline="0" dirty="0"/>
              <a:t> the </a:t>
            </a:r>
            <a:r>
              <a:rPr lang="en-US" sz="1200" dirty="0"/>
              <a:t>sizing handle to resize the shape.</a:t>
            </a:r>
          </a:p>
          <a:p>
            <a:pPr marL="342900" indent="-342900">
              <a:buFont typeface="+mj-lt"/>
              <a:buAutoNum type="arabicPeriod"/>
            </a:pPr>
            <a:r>
              <a:rPr lang="en-US" sz="1200" dirty="0"/>
              <a:t>Drag the bubble to a different part</a:t>
            </a:r>
            <a:r>
              <a:rPr lang="en-US" sz="1200" baseline="0" dirty="0"/>
              <a:t> of the slide.</a:t>
            </a:r>
          </a:p>
          <a:p>
            <a:pPr marL="342900" indent="-342900">
              <a:buFont typeface="+mj-lt"/>
              <a:buAutoNum type="arabicPeriod"/>
            </a:pPr>
            <a:r>
              <a:rPr lang="en-US" sz="1200" baseline="0" dirty="0"/>
              <a:t>On the </a:t>
            </a:r>
            <a:r>
              <a:rPr lang="en-US" sz="1200" b="1" baseline="0" dirty="0"/>
              <a:t>Animation</a:t>
            </a:r>
            <a:r>
              <a:rPr lang="en-US" sz="1200" baseline="0" dirty="0"/>
              <a:t> tab, in the </a:t>
            </a:r>
            <a:r>
              <a:rPr lang="en-US" sz="1200" b="1" baseline="0" dirty="0"/>
              <a:t>Advanced Animation</a:t>
            </a:r>
            <a:r>
              <a:rPr lang="en-US" sz="1200" baseline="0" dirty="0"/>
              <a:t> group, click </a:t>
            </a:r>
            <a:r>
              <a:rPr lang="en-US" sz="1200" b="1" baseline="0" dirty="0"/>
              <a:t>Animation Pane</a:t>
            </a:r>
            <a:r>
              <a:rPr lang="en-US" sz="1200" baseline="0" dirty="0"/>
              <a:t>.</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In the </a:t>
            </a:r>
            <a:r>
              <a:rPr lang="en-US" sz="1200" b="1" baseline="0" dirty="0"/>
              <a:t>Animation Pane</a:t>
            </a:r>
            <a:r>
              <a:rPr lang="en-US" sz="1200" baseline="0" dirty="0"/>
              <a:t>, select the </a:t>
            </a:r>
            <a:r>
              <a:rPr lang="en-US" sz="1200" b="1" baseline="0" dirty="0"/>
              <a:t>Appear</a:t>
            </a:r>
            <a:r>
              <a:rPr lang="en-US" sz="1200" baseline="0" dirty="0"/>
              <a:t> effect for the second oval.</a:t>
            </a:r>
            <a:r>
              <a:rPr lang="en-US" sz="1200" kern="1200" dirty="0">
                <a:solidFill>
                  <a:schemeClr val="tx1"/>
                </a:solidFill>
                <a:effectLst/>
                <a:latin typeface="+mn-lt"/>
                <a:ea typeface="+mn-ea"/>
                <a:cs typeface="+mn-cs"/>
              </a:rPr>
              <a:t> 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Delay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1.4</a:t>
            </a:r>
            <a:r>
              <a:rPr lang="en-US" sz="1200" kern="1200" dirty="0">
                <a:solidFill>
                  <a:schemeClr val="tx1"/>
                </a:solidFill>
                <a:effectLst/>
                <a:latin typeface="+mn-lt"/>
                <a:ea typeface="+mn-ea"/>
                <a:cs typeface="+mn-cs"/>
              </a:rPr>
              <a:t>. </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In the </a:t>
            </a:r>
            <a:r>
              <a:rPr lang="en-US" sz="1200" b="1" baseline="0" dirty="0"/>
              <a:t>Animation Pane</a:t>
            </a:r>
            <a:r>
              <a:rPr lang="en-US" sz="1200" baseline="0" dirty="0"/>
              <a:t>, select the </a:t>
            </a:r>
            <a:r>
              <a:rPr lang="en-US" sz="1200" b="1" baseline="0" dirty="0"/>
              <a:t>S Curve 1 </a:t>
            </a:r>
            <a:r>
              <a:rPr lang="en-US" sz="1200" baseline="0" dirty="0"/>
              <a:t>effect for the second oval.</a:t>
            </a:r>
            <a:r>
              <a:rPr lang="en-US" sz="1200" kern="1200" dirty="0">
                <a:solidFill>
                  <a:schemeClr val="tx1"/>
                </a:solidFill>
                <a:effectLst/>
                <a:latin typeface="+mn-lt"/>
                <a:ea typeface="+mn-ea"/>
                <a:cs typeface="+mn-cs"/>
              </a:rPr>
              <a:t> 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Delay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1.4</a:t>
            </a:r>
            <a:r>
              <a:rPr lang="en-US" sz="1200" kern="1200" dirty="0">
                <a:solidFill>
                  <a:schemeClr val="tx1"/>
                </a:solidFill>
                <a:effectLst/>
                <a:latin typeface="+mn-lt"/>
                <a:ea typeface="+mn-ea"/>
                <a:cs typeface="+mn-cs"/>
              </a:rPr>
              <a:t>.</a:t>
            </a: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Animation</a:t>
            </a:r>
            <a:r>
              <a:rPr lang="en-US" sz="1200" kern="1200" dirty="0">
                <a:solidFill>
                  <a:schemeClr val="tx1"/>
                </a:solidFill>
                <a:effectLst/>
                <a:latin typeface="+mn-lt"/>
                <a:ea typeface="+mn-ea"/>
                <a:cs typeface="+mn-cs"/>
              </a:rPr>
              <a:t> group, click </a:t>
            </a:r>
            <a:r>
              <a:rPr lang="en-US" sz="1200" b="1" kern="1200" dirty="0">
                <a:solidFill>
                  <a:schemeClr val="tx1"/>
                </a:solidFill>
                <a:effectLst/>
                <a:latin typeface="+mn-lt"/>
                <a:ea typeface="+mn-ea"/>
                <a:cs typeface="+mn-cs"/>
              </a:rPr>
              <a:t>Effect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Options</a:t>
            </a:r>
            <a:r>
              <a:rPr lang="en-US" sz="1200" kern="1200" dirty="0">
                <a:solidFill>
                  <a:schemeClr val="tx1"/>
                </a:solidFill>
                <a:effectLst/>
                <a:latin typeface="+mn-lt"/>
                <a:ea typeface="+mn-ea"/>
                <a:cs typeface="+mn-cs"/>
              </a:rPr>
              <a:t>, and then click </a:t>
            </a:r>
            <a:r>
              <a:rPr lang="en-US" sz="1200" b="1" kern="1200" dirty="0">
                <a:solidFill>
                  <a:schemeClr val="tx1"/>
                </a:solidFill>
                <a:effectLst/>
                <a:latin typeface="+mn-lt"/>
                <a:ea typeface="+mn-ea"/>
                <a:cs typeface="+mn-cs"/>
              </a:rPr>
              <a:t>Edit Points</a:t>
            </a:r>
            <a:r>
              <a:rPr lang="en-US" sz="1200" b="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Click and drag the edit points and curve</a:t>
            </a:r>
            <a:r>
              <a:rPr lang="en-US" sz="1200" kern="1200" baseline="0" dirty="0">
                <a:solidFill>
                  <a:schemeClr val="tx1"/>
                </a:solidFill>
                <a:effectLst/>
                <a:latin typeface="+mn-lt"/>
                <a:ea typeface="+mn-ea"/>
                <a:cs typeface="+mn-cs"/>
              </a:rPr>
              <a:t> handles to make the path of the second oval different from the first one.</a:t>
            </a:r>
            <a:endParaRPr lang="en-US" sz="1200" kern="1200" dirty="0">
              <a:solidFill>
                <a:schemeClr val="tx1"/>
              </a:solidFill>
              <a:effectLst/>
              <a:latin typeface="+mn-lt"/>
              <a:ea typeface="+mn-ea"/>
              <a:cs typeface="+mn-cs"/>
            </a:endParaRPr>
          </a:p>
          <a:p>
            <a:pPr marL="342900" indent="-342900">
              <a:buFont typeface="+mj-lt"/>
              <a:buAutoNum type="arabicPeriod"/>
            </a:pPr>
            <a:r>
              <a:rPr lang="en-US" sz="1200" baseline="0" dirty="0"/>
              <a:t>In the </a:t>
            </a:r>
            <a:r>
              <a:rPr lang="en-US" sz="1200" b="1" baseline="0" dirty="0"/>
              <a:t>Animation Pane</a:t>
            </a:r>
            <a:r>
              <a:rPr lang="en-US" sz="1200" baseline="0" dirty="0"/>
              <a:t>, select the </a:t>
            </a:r>
            <a:r>
              <a:rPr lang="en-US" sz="1200" b="1" baseline="0" dirty="0"/>
              <a:t>Grow/Shrink </a:t>
            </a:r>
            <a:r>
              <a:rPr lang="en-US" sz="1200" baseline="0" dirty="0"/>
              <a:t>effect for the second oval.</a:t>
            </a:r>
            <a:r>
              <a:rPr lang="en-US" sz="1200" kern="1200" dirty="0">
                <a:solidFill>
                  <a:schemeClr val="tx1"/>
                </a:solidFill>
                <a:effectLst/>
                <a:latin typeface="+mn-lt"/>
                <a:ea typeface="+mn-ea"/>
                <a:cs typeface="+mn-cs"/>
              </a:rPr>
              <a:t> 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Delay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7</a:t>
            </a:r>
            <a:r>
              <a:rPr lang="en-US" sz="1200" kern="1200" dirty="0">
                <a:solidFill>
                  <a:schemeClr val="tx1"/>
                </a:solidFill>
                <a:effectLst/>
                <a:latin typeface="+mn-lt"/>
                <a:ea typeface="+mn-ea"/>
                <a:cs typeface="+mn-cs"/>
              </a:rPr>
              <a:t>.</a:t>
            </a:r>
          </a:p>
          <a:p>
            <a:pPr marL="342900" indent="-342900">
              <a:buFont typeface="+mj-lt"/>
              <a:buAutoNum type="arabicPeriod"/>
            </a:pPr>
            <a:r>
              <a:rPr lang="en-US" sz="1200" baseline="0" dirty="0"/>
              <a:t>In the </a:t>
            </a:r>
            <a:r>
              <a:rPr lang="en-US" sz="1200" b="1" baseline="0" dirty="0"/>
              <a:t>Animation Pane</a:t>
            </a:r>
            <a:r>
              <a:rPr lang="en-US" sz="1200" baseline="0" dirty="0"/>
              <a:t>, select the </a:t>
            </a:r>
            <a:r>
              <a:rPr lang="en-US" sz="1200" b="1" baseline="0" dirty="0"/>
              <a:t>Fade </a:t>
            </a:r>
            <a:r>
              <a:rPr lang="en-US" sz="1200" baseline="0" dirty="0"/>
              <a:t>effect for the second oval.</a:t>
            </a:r>
            <a:r>
              <a:rPr lang="en-US" sz="1200" kern="1200" dirty="0">
                <a:solidFill>
                  <a:schemeClr val="tx1"/>
                </a:solidFill>
                <a:effectLst/>
                <a:latin typeface="+mn-lt"/>
                <a:ea typeface="+mn-ea"/>
                <a:cs typeface="+mn-cs"/>
              </a:rPr>
              <a:t> On the </a:t>
            </a:r>
            <a:r>
              <a:rPr lang="en-US" sz="1200" b="1" kern="1200" dirty="0">
                <a:solidFill>
                  <a:schemeClr val="tx1"/>
                </a:solidFill>
                <a:effectLst/>
                <a:latin typeface="+mn-lt"/>
                <a:ea typeface="+mn-ea"/>
                <a:cs typeface="+mn-cs"/>
              </a:rPr>
              <a:t>Animations</a:t>
            </a:r>
            <a:r>
              <a:rPr lang="en-US" sz="1200" kern="1200" dirty="0">
                <a:solidFill>
                  <a:schemeClr val="tx1"/>
                </a:solidFill>
                <a:effectLst/>
                <a:latin typeface="+mn-lt"/>
                <a:ea typeface="+mn-ea"/>
                <a:cs typeface="+mn-cs"/>
              </a:rPr>
              <a:t> tab, in the </a:t>
            </a:r>
            <a:r>
              <a:rPr lang="en-US" sz="1200" b="1" kern="1200" dirty="0">
                <a:solidFill>
                  <a:schemeClr val="tx1"/>
                </a:solidFill>
                <a:effectLst/>
                <a:latin typeface="+mn-lt"/>
                <a:ea typeface="+mn-ea"/>
                <a:cs typeface="+mn-cs"/>
              </a:rPr>
              <a:t>Timing</a:t>
            </a:r>
            <a:r>
              <a:rPr lang="en-US" sz="1200" kern="1200" dirty="0">
                <a:solidFill>
                  <a:schemeClr val="tx1"/>
                </a:solidFill>
                <a:effectLst/>
                <a:latin typeface="+mn-lt"/>
                <a:ea typeface="+mn-ea"/>
                <a:cs typeface="+mn-cs"/>
              </a:rPr>
              <a:t> group, in the </a:t>
            </a:r>
            <a:r>
              <a:rPr lang="en-US" sz="1200" b="1" kern="1200" dirty="0">
                <a:solidFill>
                  <a:schemeClr val="tx1"/>
                </a:solidFill>
                <a:effectLst/>
                <a:latin typeface="+mn-lt"/>
                <a:ea typeface="+mn-ea"/>
                <a:cs typeface="+mn-cs"/>
              </a:rPr>
              <a:t>Delay </a:t>
            </a:r>
            <a:r>
              <a:rPr lang="en-US" sz="1200" kern="1200" dirty="0">
                <a:solidFill>
                  <a:schemeClr val="tx1"/>
                </a:solidFill>
                <a:effectLst/>
                <a:latin typeface="+mn-lt"/>
                <a:ea typeface="+mn-ea"/>
                <a:cs typeface="+mn-cs"/>
              </a:rPr>
              <a:t>box, enter </a:t>
            </a:r>
            <a:r>
              <a:rPr lang="en-US" sz="1200" b="1" kern="1200" dirty="0">
                <a:solidFill>
                  <a:schemeClr val="tx1"/>
                </a:solidFill>
                <a:effectLst/>
                <a:latin typeface="+mn-lt"/>
                <a:ea typeface="+mn-ea"/>
                <a:cs typeface="+mn-cs"/>
              </a:rPr>
              <a:t>7</a:t>
            </a:r>
            <a:r>
              <a:rPr lang="en-US" sz="1200" kern="1200" dirty="0">
                <a:solidFill>
                  <a:schemeClr val="tx1"/>
                </a:solidFill>
                <a:effectLst/>
                <a:latin typeface="+mn-lt"/>
                <a:ea typeface="+mn-ea"/>
                <a:cs typeface="+mn-cs"/>
              </a:rPr>
              <a:t>.</a:t>
            </a:r>
            <a:endParaRPr lang="en-US" sz="1200" dirty="0"/>
          </a:p>
          <a:p>
            <a:endParaRPr lang="en-US" sz="1200" dirty="0"/>
          </a:p>
          <a:p>
            <a:r>
              <a:rPr lang="en-US" sz="1200" kern="1200" dirty="0">
                <a:solidFill>
                  <a:schemeClr val="tx1"/>
                </a:solidFill>
                <a:latin typeface="+mn-lt"/>
                <a:ea typeface="+mn-ea"/>
                <a:cs typeface="+mn-cs"/>
              </a:rPr>
              <a:t>To reproduce the background on this slide, do one of the following: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Note: </a:t>
            </a:r>
            <a:r>
              <a:rPr lang="en-US" sz="1200" kern="1200" dirty="0">
                <a:solidFill>
                  <a:schemeClr val="tx1"/>
                </a:solidFill>
                <a:latin typeface="+mn-lt"/>
                <a:ea typeface="+mn-ea"/>
                <a:cs typeface="+mn-cs"/>
              </a:rPr>
              <a:t>You can save the background of this slide template as a picture and use it in your own slides. To use the same background as this slide, do the following:</a:t>
            </a:r>
          </a:p>
          <a:p>
            <a:pPr marL="685800" lvl="1" indent="-228600">
              <a:buFont typeface="+mj-lt"/>
              <a:buAutoNum type="arabicPeriod"/>
            </a:pPr>
            <a:r>
              <a:rPr lang="en-US" sz="1200" kern="1200" dirty="0">
                <a:solidFill>
                  <a:schemeClr val="tx1"/>
                </a:solidFill>
                <a:latin typeface="+mn-lt"/>
                <a:ea typeface="+mn-ea"/>
                <a:cs typeface="+mn-cs"/>
              </a:rPr>
              <a:t>Right-click the water background on the original template, and then click </a:t>
            </a:r>
            <a:r>
              <a:rPr lang="en-US" sz="1200" b="1" kern="1200" dirty="0">
                <a:solidFill>
                  <a:schemeClr val="tx1"/>
                </a:solidFill>
                <a:latin typeface="+mn-lt"/>
                <a:ea typeface="+mn-ea"/>
                <a:cs typeface="+mn-cs"/>
              </a:rPr>
              <a:t>Save Background</a:t>
            </a:r>
            <a:r>
              <a:rPr lang="en-US" sz="1200" kern="1200" dirty="0">
                <a:solidFill>
                  <a:schemeClr val="tx1"/>
                </a:solidFill>
                <a:latin typeface="+mn-lt"/>
                <a:ea typeface="+mn-ea"/>
                <a:cs typeface="+mn-cs"/>
              </a:rPr>
              <a:t>.</a:t>
            </a:r>
          </a:p>
          <a:p>
            <a:pPr marL="685800" lvl="1" indent="-228600">
              <a:buFont typeface="+mj-lt"/>
              <a:buAutoNum type="arabicPeriod"/>
            </a:pPr>
            <a:r>
              <a:rPr lang="en-US" sz="1200" kern="1200" dirty="0">
                <a:solidFill>
                  <a:schemeClr val="tx1"/>
                </a:solidFill>
                <a:latin typeface="+mn-lt"/>
                <a:ea typeface="+mn-ea"/>
                <a:cs typeface="+mn-cs"/>
              </a:rPr>
              <a:t>Save the file as a JPEG (.jpg) file format.</a:t>
            </a:r>
          </a:p>
          <a:p>
            <a:pPr marL="228600" lvl="0" indent="-228600">
              <a:buFont typeface="+mj-lt"/>
              <a:buAutoNum type="arabicPeriod"/>
            </a:pPr>
            <a:endParaRPr lang="en-US" sz="1200" kern="1200" dirty="0">
              <a:solidFill>
                <a:schemeClr val="tx1"/>
              </a:solidFill>
              <a:latin typeface="+mn-lt"/>
              <a:ea typeface="+mn-ea"/>
              <a:cs typeface="+mn-cs"/>
            </a:endParaRPr>
          </a:p>
          <a:p>
            <a:pPr marL="228600" lvl="0" indent="-228600">
              <a:buFont typeface="+mj-lt"/>
              <a:buAutoNum type="arabicPeriod"/>
            </a:pPr>
            <a:r>
              <a:rPr lang="en-US" sz="1200" kern="1200" dirty="0">
                <a:solidFill>
                  <a:schemeClr val="tx1"/>
                </a:solidFill>
                <a:latin typeface="+mn-lt"/>
                <a:ea typeface="+mn-ea"/>
                <a:cs typeface="+mn-cs"/>
              </a:rPr>
              <a:t>On the </a:t>
            </a:r>
            <a:r>
              <a:rPr lang="en-US" sz="1200" b="1" kern="1200" dirty="0">
                <a:solidFill>
                  <a:schemeClr val="tx1"/>
                </a:solidFill>
                <a:latin typeface="+mn-lt"/>
                <a:ea typeface="+mn-ea"/>
                <a:cs typeface="+mn-cs"/>
              </a:rPr>
              <a:t>Design</a:t>
            </a:r>
            <a:r>
              <a:rPr lang="en-US" sz="1200" kern="1200" dirty="0">
                <a:solidFill>
                  <a:schemeClr val="tx1"/>
                </a:solidFill>
                <a:latin typeface="+mn-lt"/>
                <a:ea typeface="+mn-ea"/>
                <a:cs typeface="+mn-cs"/>
              </a:rPr>
              <a:t> tab, in the </a:t>
            </a:r>
            <a:r>
              <a:rPr lang="en-US" sz="1200" b="1" kern="1200" dirty="0">
                <a:solidFill>
                  <a:schemeClr val="tx1"/>
                </a:solidFill>
                <a:latin typeface="+mn-lt"/>
                <a:ea typeface="+mn-ea"/>
                <a:cs typeface="+mn-cs"/>
              </a:rPr>
              <a:t>Background</a:t>
            </a:r>
            <a:r>
              <a:rPr lang="en-US" sz="1200" kern="1200" dirty="0">
                <a:solidFill>
                  <a:schemeClr val="tx1"/>
                </a:solidFill>
                <a:latin typeface="+mn-lt"/>
                <a:ea typeface="+mn-ea"/>
                <a:cs typeface="+mn-cs"/>
              </a:rPr>
              <a:t> group, click </a:t>
            </a:r>
            <a:r>
              <a:rPr lang="en-US" sz="1200" b="1" kern="1200" dirty="0">
                <a:solidFill>
                  <a:schemeClr val="tx1"/>
                </a:solidFill>
                <a:latin typeface="+mn-lt"/>
                <a:ea typeface="+mn-ea"/>
                <a:cs typeface="+mn-cs"/>
              </a:rPr>
              <a:t>Background Styles</a:t>
            </a:r>
            <a:r>
              <a:rPr lang="en-US" sz="1200" kern="1200" dirty="0">
                <a:solidFill>
                  <a:schemeClr val="tx1"/>
                </a:solidFill>
                <a:latin typeface="+mn-lt"/>
                <a:ea typeface="+mn-ea"/>
                <a:cs typeface="+mn-cs"/>
              </a:rPr>
              <a:t>, and then click </a:t>
            </a:r>
            <a:r>
              <a:rPr lang="en-US" sz="1200" b="1" kern="1200" dirty="0">
                <a:solidFill>
                  <a:schemeClr val="tx1"/>
                </a:solidFill>
                <a:latin typeface="+mn-lt"/>
                <a:ea typeface="+mn-ea"/>
                <a:cs typeface="+mn-cs"/>
              </a:rPr>
              <a:t>Format Background</a:t>
            </a:r>
            <a:r>
              <a:rPr lang="en-US" sz="1200" kern="1200" dirty="0">
                <a:solidFill>
                  <a:schemeClr val="tx1"/>
                </a:solidFill>
                <a:latin typeface="+mn-lt"/>
                <a:ea typeface="+mn-ea"/>
                <a:cs typeface="+mn-cs"/>
              </a:rPr>
              <a:t>. In the </a:t>
            </a:r>
            <a:r>
              <a:rPr lang="en-US" sz="1200" b="1" kern="1200" dirty="0">
                <a:solidFill>
                  <a:schemeClr val="tx1"/>
                </a:solidFill>
                <a:latin typeface="+mn-lt"/>
                <a:ea typeface="+mn-ea"/>
                <a:cs typeface="+mn-cs"/>
              </a:rPr>
              <a:t>Format Background </a:t>
            </a:r>
            <a:r>
              <a:rPr lang="en-US" sz="1200" kern="1200" dirty="0">
                <a:solidFill>
                  <a:schemeClr val="tx1"/>
                </a:solidFill>
                <a:latin typeface="+mn-lt"/>
                <a:ea typeface="+mn-ea"/>
                <a:cs typeface="+mn-cs"/>
              </a:rPr>
              <a:t>dialog box, click </a:t>
            </a:r>
            <a:r>
              <a:rPr lang="en-US" sz="1200" b="1" kern="1200" dirty="0">
                <a:solidFill>
                  <a:schemeClr val="tx1"/>
                </a:solidFill>
                <a:latin typeface="+mn-lt"/>
                <a:ea typeface="+mn-ea"/>
                <a:cs typeface="+mn-cs"/>
              </a:rPr>
              <a:t>Fill</a:t>
            </a:r>
            <a:r>
              <a:rPr lang="en-US" sz="1200" kern="1200" dirty="0">
                <a:solidFill>
                  <a:schemeClr val="tx1"/>
                </a:solidFill>
                <a:latin typeface="+mn-lt"/>
                <a:ea typeface="+mn-ea"/>
                <a:cs typeface="+mn-cs"/>
              </a:rPr>
              <a:t> in the left pane, select </a:t>
            </a:r>
            <a:r>
              <a:rPr lang="en-US" sz="1200" b="1" kern="1200" dirty="0">
                <a:solidFill>
                  <a:schemeClr val="tx1"/>
                </a:solidFill>
                <a:latin typeface="+mn-lt"/>
                <a:ea typeface="+mn-ea"/>
                <a:cs typeface="+mn-cs"/>
              </a:rPr>
              <a:t>Picture</a:t>
            </a:r>
            <a:r>
              <a:rPr lang="en-US" sz="1200" b="1" kern="1200" baseline="0" dirty="0">
                <a:solidFill>
                  <a:schemeClr val="tx1"/>
                </a:solidFill>
                <a:latin typeface="+mn-lt"/>
                <a:ea typeface="+mn-ea"/>
                <a:cs typeface="+mn-cs"/>
              </a:rPr>
              <a:t> </a:t>
            </a:r>
            <a:r>
              <a:rPr lang="en-US" sz="1200" b="1" kern="1200" dirty="0">
                <a:solidFill>
                  <a:schemeClr val="tx1"/>
                </a:solidFill>
                <a:latin typeface="+mn-lt"/>
                <a:ea typeface="+mn-ea"/>
                <a:cs typeface="+mn-cs"/>
              </a:rPr>
              <a:t>fill</a:t>
            </a:r>
            <a:r>
              <a:rPr lang="en-US" sz="1200" kern="1200" dirty="0">
                <a:solidFill>
                  <a:schemeClr val="tx1"/>
                </a:solidFill>
                <a:latin typeface="+mn-lt"/>
                <a:ea typeface="+mn-ea"/>
                <a:cs typeface="+mn-cs"/>
              </a:rPr>
              <a:t> in the </a:t>
            </a:r>
            <a:r>
              <a:rPr lang="en-US" sz="1200" b="1" kern="1200" dirty="0">
                <a:solidFill>
                  <a:schemeClr val="tx1"/>
                </a:solidFill>
                <a:latin typeface="+mn-lt"/>
                <a:ea typeface="+mn-ea"/>
                <a:cs typeface="+mn-cs"/>
              </a:rPr>
              <a:t>Fill</a:t>
            </a:r>
            <a:r>
              <a:rPr lang="en-US" sz="1200" kern="1200" dirty="0">
                <a:solidFill>
                  <a:schemeClr val="tx1"/>
                </a:solidFill>
                <a:latin typeface="+mn-lt"/>
                <a:ea typeface="+mn-ea"/>
                <a:cs typeface="+mn-cs"/>
              </a:rPr>
              <a:t> pane, and then under </a:t>
            </a:r>
            <a:r>
              <a:rPr lang="en-US" sz="1200" b="1" kern="1200" dirty="0">
                <a:solidFill>
                  <a:schemeClr val="tx1"/>
                </a:solidFill>
                <a:latin typeface="+mn-lt"/>
                <a:ea typeface="+mn-ea"/>
                <a:cs typeface="+mn-cs"/>
              </a:rPr>
              <a:t>Insert from </a:t>
            </a:r>
            <a:r>
              <a:rPr lang="en-US" sz="1200" kern="1200" dirty="0">
                <a:solidFill>
                  <a:schemeClr val="tx1"/>
                </a:solidFill>
                <a:latin typeface="+mn-lt"/>
                <a:ea typeface="+mn-ea"/>
                <a:cs typeface="+mn-cs"/>
              </a:rPr>
              <a:t>click </a:t>
            </a:r>
            <a:r>
              <a:rPr lang="en-US" sz="1200" b="1" kern="1200" dirty="0">
                <a:solidFill>
                  <a:schemeClr val="tx1"/>
                </a:solidFill>
                <a:latin typeface="+mn-lt"/>
                <a:ea typeface="+mn-ea"/>
                <a:cs typeface="+mn-cs"/>
              </a:rPr>
              <a:t>File</a:t>
            </a:r>
            <a:r>
              <a:rPr lang="en-US" sz="1200" kern="1200" dirty="0">
                <a:solidFill>
                  <a:schemeClr val="tx1"/>
                </a:solidFill>
                <a:latin typeface="+mn-lt"/>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latin typeface="+mn-lt"/>
                <a:ea typeface="+mn-ea"/>
                <a:cs typeface="+mn-cs"/>
              </a:rPr>
              <a:t>In the </a:t>
            </a:r>
            <a:r>
              <a:rPr lang="en-US" sz="1200" b="1" kern="1200" dirty="0">
                <a:solidFill>
                  <a:schemeClr val="tx1"/>
                </a:solidFill>
                <a:latin typeface="+mn-lt"/>
                <a:ea typeface="+mn-ea"/>
                <a:cs typeface="+mn-cs"/>
              </a:rPr>
              <a:t>Insert Picture </a:t>
            </a:r>
            <a:r>
              <a:rPr lang="en-US" sz="1200" kern="1200" dirty="0">
                <a:solidFill>
                  <a:schemeClr val="tx1"/>
                </a:solidFill>
                <a:latin typeface="+mn-lt"/>
                <a:ea typeface="+mn-ea"/>
                <a:cs typeface="+mn-cs"/>
              </a:rPr>
              <a:t>dialog</a:t>
            </a:r>
            <a:r>
              <a:rPr lang="en-US" sz="1200" kern="1200" baseline="0" dirty="0">
                <a:solidFill>
                  <a:schemeClr val="tx1"/>
                </a:solidFill>
                <a:latin typeface="+mn-lt"/>
                <a:ea typeface="+mn-ea"/>
                <a:cs typeface="+mn-cs"/>
              </a:rPr>
              <a:t> box, </a:t>
            </a:r>
            <a:r>
              <a:rPr lang="en-US" sz="1200" b="0" kern="1200" dirty="0">
                <a:solidFill>
                  <a:schemeClr val="tx1"/>
                </a:solidFill>
                <a:latin typeface="+mn-lt"/>
                <a:ea typeface="+mn-ea"/>
                <a:cs typeface="+mn-cs"/>
              </a:rPr>
              <a:t>select</a:t>
            </a:r>
            <a:r>
              <a:rPr lang="en-US" sz="1200" b="0" kern="1200" baseline="0" dirty="0">
                <a:solidFill>
                  <a:schemeClr val="tx1"/>
                </a:solidFill>
                <a:latin typeface="+mn-lt"/>
                <a:ea typeface="+mn-ea"/>
                <a:cs typeface="+mn-cs"/>
              </a:rPr>
              <a:t> a picture, and then click </a:t>
            </a:r>
            <a:r>
              <a:rPr lang="en-US" sz="1200" b="1" kern="1200" baseline="0" dirty="0">
                <a:solidFill>
                  <a:schemeClr val="tx1"/>
                </a:solidFill>
                <a:latin typeface="+mn-lt"/>
                <a:ea typeface="+mn-ea"/>
                <a:cs typeface="+mn-cs"/>
              </a:rPr>
              <a:t>Insert</a:t>
            </a:r>
            <a:r>
              <a:rPr lang="en-US" sz="1200" b="0" kern="1200" baseline="0" dirty="0">
                <a:solidFill>
                  <a:schemeClr val="tx1"/>
                </a:solidFill>
                <a:latin typeface="+mn-lt"/>
                <a:ea typeface="+mn-ea"/>
                <a:cs typeface="+mn-cs"/>
              </a:rPr>
              <a:t>.</a:t>
            </a:r>
            <a:r>
              <a:rPr lang="en-US" sz="1200" kern="1200" dirty="0">
                <a:solidFill>
                  <a:schemeClr val="tx1"/>
                </a:solidFill>
                <a:latin typeface="+mn-lt"/>
                <a:ea typeface="+mn-ea"/>
                <a:cs typeface="+mn-cs"/>
              </a:rPr>
              <a:t> </a:t>
            </a:r>
          </a:p>
        </p:txBody>
      </p:sp>
      <p:sp>
        <p:nvSpPr>
          <p:cNvPr id="6" name="Slide Image Placeholder 5"/>
          <p:cNvSpPr>
            <a:spLocks noGrp="1" noRot="1" noChangeAspect="1"/>
          </p:cNvSpPr>
          <p:nvPr>
            <p:ph type="sldImg"/>
          </p:nvPr>
        </p:nvSpPr>
        <p:spPr>
          <a:xfrm>
            <a:off x="533400" y="460375"/>
            <a:ext cx="3144838" cy="2359025"/>
          </a:xfr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FDB0C2-1F3D-4594-BC97-D21C5CE96C4E}" type="datetimeFigureOut">
              <a:rPr lang="en-US">
                <a:solidFill>
                  <a:prstClr val="black">
                    <a:tint val="75000"/>
                  </a:prstClr>
                </a:solidFill>
              </a:rPr>
              <a:pPr/>
              <a:t>7/4/2017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8A5C28-A9AF-48F7-A492-117CD84F551A}"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EAC44-87EE-4E25-9BCB-D1B8F4FDD9D1}" type="datetime1">
              <a:rPr lang="en-US" smtClean="0"/>
              <a:t>7/4/2017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404070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DB0C2-1F3D-4594-BC97-D21C5CE96C4E}" type="datetimeFigureOut">
              <a:rPr lang="en-US">
                <a:solidFill>
                  <a:prstClr val="black">
                    <a:tint val="75000"/>
                  </a:prstClr>
                </a:solidFill>
              </a:rPr>
              <a:pPr/>
              <a:t>7/4/2017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8A5C28-A9AF-48F7-A492-117CD84F551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936986"/>
      </p:ext>
    </p:extLst>
  </p:cSld>
  <p:clrMap bg1="dk1" tx1="lt1" bg2="dk2" tx2="lt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A6E28-A953-4BB8-A72A-CB78360C6FD4}"/>
              </a:ext>
            </a:extLst>
          </p:cNvPr>
          <p:cNvSpPr>
            <a:spLocks noGrp="1"/>
          </p:cNvSpPr>
          <p:nvPr>
            <p:ph type="ctrTitle"/>
          </p:nvPr>
        </p:nvSpPr>
        <p:spPr/>
        <p:txBody>
          <a:bodyPr/>
          <a:lstStyle/>
          <a:p>
            <a:r>
              <a:rPr lang="en-AU" dirty="0">
                <a:solidFill>
                  <a:schemeClr val="tx2">
                    <a:lumMod val="10000"/>
                  </a:schemeClr>
                </a:solidFill>
              </a:rPr>
              <a:t>Understand difference between </a:t>
            </a:r>
          </a:p>
        </p:txBody>
      </p:sp>
      <p:sp>
        <p:nvSpPr>
          <p:cNvPr id="3" name="Subtitle 2">
            <a:extLst>
              <a:ext uri="{FF2B5EF4-FFF2-40B4-BE49-F238E27FC236}">
                <a16:creationId xmlns:a16="http://schemas.microsoft.com/office/drawing/2014/main" id="{75750605-B698-4BEB-BE56-B781DD1FEC3C}"/>
              </a:ext>
            </a:extLst>
          </p:cNvPr>
          <p:cNvSpPr>
            <a:spLocks noGrp="1"/>
          </p:cNvSpPr>
          <p:nvPr>
            <p:ph type="subTitle" idx="1"/>
          </p:nvPr>
        </p:nvSpPr>
        <p:spPr/>
        <p:txBody>
          <a:bodyPr/>
          <a:lstStyle/>
          <a:p>
            <a:r>
              <a:rPr lang="en-AU" dirty="0">
                <a:solidFill>
                  <a:srgbClr val="FF0000"/>
                </a:solidFill>
              </a:rPr>
              <a:t>Goal and objective </a:t>
            </a:r>
          </a:p>
        </p:txBody>
      </p:sp>
    </p:spTree>
    <p:extLst>
      <p:ext uri="{BB962C8B-B14F-4D97-AF65-F5344CB8AC3E}">
        <p14:creationId xmlns:p14="http://schemas.microsoft.com/office/powerpoint/2010/main" val="266909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16523613_bird2.jpg"/>
          <p:cNvPicPr>
            <a:picLocks noChangeAspect="1"/>
          </p:cNvPicPr>
          <p:nvPr/>
        </p:nvPicPr>
        <p:blipFill>
          <a:blip r:embed="rId3" cstate="print">
            <a:lum bright="-20000"/>
          </a:blip>
          <a:srcRect/>
          <a:stretch>
            <a:fillRect/>
          </a:stretch>
        </p:blipFill>
        <p:spPr>
          <a:xfrm>
            <a:off x="0" y="0"/>
            <a:ext cx="9144000" cy="6864679"/>
          </a:xfrm>
          <a:prstGeom prst="rect">
            <a:avLst/>
          </a:prstGeom>
        </p:spPr>
      </p:pic>
      <p:sp>
        <p:nvSpPr>
          <p:cNvPr id="4" name="Oval 3"/>
          <p:cNvSpPr/>
          <p:nvPr/>
        </p:nvSpPr>
        <p:spPr>
          <a:xfrm>
            <a:off x="2514600" y="914400"/>
            <a:ext cx="5729808" cy="1600199"/>
          </a:xfrm>
          <a:prstGeom prst="ellips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100000" b="100000"/>
            </a:path>
            <a:tileRect t="-100000" r="-100000"/>
          </a:gradFill>
          <a:ln>
            <a:gradFill flip="none" rotWithShape="1">
              <a:gsLst>
                <a:gs pos="0">
                  <a:srgbClr val="CCCCFF"/>
                </a:gs>
                <a:gs pos="17999">
                  <a:srgbClr val="99CCFF"/>
                </a:gs>
                <a:gs pos="36000">
                  <a:srgbClr val="9966FF"/>
                </a:gs>
                <a:gs pos="61000">
                  <a:srgbClr val="CC99FF"/>
                </a:gs>
                <a:gs pos="82001">
                  <a:srgbClr val="99CCFF"/>
                </a:gs>
                <a:gs pos="100000">
                  <a:srgbClr val="CCCCFF"/>
                </a:gs>
              </a:gsLst>
              <a:lin ang="5400000" scaled="1"/>
              <a:tileRect/>
            </a:gradFill>
          </a:ln>
          <a:effectLst/>
          <a:scene3d>
            <a:camera prst="orthographicFront"/>
            <a:lightRig rig="glow" dir="t">
              <a:rot lat="0" lon="0" rev="6600000"/>
            </a:lightRig>
          </a:scene3d>
          <a:sp3d prstMaterial="clear">
            <a:bevelT w="635000" h="635000"/>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Goal </a:t>
            </a:r>
          </a:p>
        </p:txBody>
      </p:sp>
      <p:sp>
        <p:nvSpPr>
          <p:cNvPr id="6" name="Oval 5"/>
          <p:cNvSpPr/>
          <p:nvPr/>
        </p:nvSpPr>
        <p:spPr>
          <a:xfrm>
            <a:off x="2514600" y="2590800"/>
            <a:ext cx="2667000" cy="1143000"/>
          </a:xfrm>
          <a:prstGeom prst="ellips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100000" b="100000"/>
            </a:path>
            <a:tileRect t="-100000" r="-100000"/>
          </a:gradFill>
          <a:ln>
            <a:gradFill>
              <a:gsLst>
                <a:gs pos="0">
                  <a:srgbClr val="CCCCFF"/>
                </a:gs>
                <a:gs pos="17999">
                  <a:srgbClr val="99CCFF"/>
                </a:gs>
                <a:gs pos="36000">
                  <a:srgbClr val="9966FF"/>
                </a:gs>
                <a:gs pos="61000">
                  <a:srgbClr val="CC99FF"/>
                </a:gs>
                <a:gs pos="82001">
                  <a:srgbClr val="99CCFF"/>
                </a:gs>
                <a:gs pos="100000">
                  <a:srgbClr val="CCCCFF"/>
                </a:gs>
              </a:gsLst>
              <a:lin ang="5400000" scaled="0"/>
            </a:gradFill>
          </a:ln>
          <a:effectLst/>
          <a:scene3d>
            <a:camera prst="orthographicFront"/>
            <a:lightRig rig="glow" dir="t">
              <a:rot lat="0" lon="0" rev="6600000"/>
            </a:lightRig>
          </a:scene3d>
          <a:sp3d prstMaterial="clear">
            <a:bevelT w="635000" h="635000"/>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Objective</a:t>
            </a:r>
          </a:p>
        </p:txBody>
      </p:sp>
    </p:spTree>
    <p:extLst>
      <p:ext uri="{BB962C8B-B14F-4D97-AF65-F5344CB8AC3E}">
        <p14:creationId xmlns:p14="http://schemas.microsoft.com/office/powerpoint/2010/main" val="3602634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3"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0" presetClass="path" presetSubtype="0" accel="50000" fill="hold" grpId="0" nodeType="withEffect">
                                  <p:stCondLst>
                                    <p:cond delay="0"/>
                                  </p:stCondLst>
                                  <p:childTnLst>
                                    <p:animMotion origin="layout" path="M 0.73125 0.93125 C 0.67274 0.76968 0.61458 0.60833 0.54583 0.48449 C 0.47708 0.36019 0.43559 0.27245 0.3184 0.18657 C 0.20156 0.10093 -0.03664 0.05532 -0.15573 -0.03056 C -0.27466 -0.11644 -0.33542 -0.22245 -0.39584 -0.32778 " pathEditMode="relative" rAng="0" ptsTypes="aaaaA">
                                      <p:cBhvr>
                                        <p:cTn id="8" dur="8000" fill="hold"/>
                                        <p:tgtEl>
                                          <p:spTgt spid="4"/>
                                        </p:tgtEl>
                                        <p:attrNameLst>
                                          <p:attrName>ppt_x</p:attrName>
                                          <p:attrName>ppt_y</p:attrName>
                                        </p:attrNameLst>
                                      </p:cBhvr>
                                      <p:rCtr x="-56400" y="-63000"/>
                                    </p:animMotion>
                                  </p:childTnLst>
                                </p:cTn>
                              </p:par>
                              <p:par>
                                <p:cTn id="9" presetID="6" presetClass="emph" presetSubtype="0" fill="hold" grpId="1" nodeType="withEffect">
                                  <p:stCondLst>
                                    <p:cond delay="6000"/>
                                  </p:stCondLst>
                                  <p:childTnLst>
                                    <p:animScale>
                                      <p:cBhvr>
                                        <p:cTn id="10" dur="100" fill="hold"/>
                                        <p:tgtEl>
                                          <p:spTgt spid="4"/>
                                        </p:tgtEl>
                                      </p:cBhvr>
                                      <p:by x="150000" y="150000"/>
                                    </p:animScale>
                                  </p:childTnLst>
                                </p:cTn>
                              </p:par>
                              <p:par>
                                <p:cTn id="11" presetID="10" presetClass="exit" presetSubtype="0" fill="hold" grpId="2" nodeType="withEffect">
                                  <p:stCondLst>
                                    <p:cond delay="6000"/>
                                  </p:stCondLst>
                                  <p:childTnLst>
                                    <p:animEffect transition="out" filter="fade">
                                      <p:cBhvr>
                                        <p:cTn id="12" dur="100"/>
                                        <p:tgtEl>
                                          <p:spTgt spid="4"/>
                                        </p:tgtEl>
                                      </p:cBhvr>
                                    </p:animEffect>
                                    <p:set>
                                      <p:cBhvr>
                                        <p:cTn id="13" dur="1" fill="hold">
                                          <p:stCondLst>
                                            <p:cond delay="99"/>
                                          </p:stCondLst>
                                        </p:cTn>
                                        <p:tgtEl>
                                          <p:spTgt spid="4"/>
                                        </p:tgtEl>
                                        <p:attrNameLst>
                                          <p:attrName>style.visibility</p:attrName>
                                        </p:attrNameLst>
                                      </p:cBhvr>
                                      <p:to>
                                        <p:strVal val="hidden"/>
                                      </p:to>
                                    </p:set>
                                  </p:childTnLst>
                                </p:cTn>
                              </p:par>
                              <p:par>
                                <p:cTn id="14" presetID="1" presetClass="entr" presetSubtype="0" fill="hold" grpId="3" nodeType="withEffect">
                                  <p:stCondLst>
                                    <p:cond delay="1400"/>
                                  </p:stCondLst>
                                  <p:childTnLst>
                                    <p:set>
                                      <p:cBhvr>
                                        <p:cTn id="15" dur="1" fill="hold">
                                          <p:stCondLst>
                                            <p:cond delay="0"/>
                                          </p:stCondLst>
                                        </p:cTn>
                                        <p:tgtEl>
                                          <p:spTgt spid="6"/>
                                        </p:tgtEl>
                                        <p:attrNameLst>
                                          <p:attrName>style.visibility</p:attrName>
                                        </p:attrNameLst>
                                      </p:cBhvr>
                                      <p:to>
                                        <p:strVal val="visible"/>
                                      </p:to>
                                    </p:set>
                                  </p:childTnLst>
                                </p:cTn>
                              </p:par>
                              <p:par>
                                <p:cTn id="16" presetID="0" presetClass="path" presetSubtype="0" accel="50000" fill="hold" grpId="0" nodeType="withEffect">
                                  <p:stCondLst>
                                    <p:cond delay="1400"/>
                                  </p:stCondLst>
                                  <p:childTnLst>
                                    <p:animMotion origin="layout" path="M 0.70625 0.62014 C 0.60833 0.53727 0.26666 0.2831 0.11875 0.12292 C -0.02917 -0.03727 -0.0908 -0.21481 -0.18073 -0.34167 C -0.27066 -0.46852 -0.36042 -0.53356 -0.42084 -0.63889 " pathEditMode="relative" rAng="0" ptsTypes="aaaa">
                                      <p:cBhvr>
                                        <p:cTn id="17" dur="8000" fill="hold"/>
                                        <p:tgtEl>
                                          <p:spTgt spid="6"/>
                                        </p:tgtEl>
                                        <p:attrNameLst>
                                          <p:attrName>ppt_x</p:attrName>
                                          <p:attrName>ppt_y</p:attrName>
                                        </p:attrNameLst>
                                      </p:cBhvr>
                                      <p:rCtr x="-56400" y="-63000"/>
                                    </p:animMotion>
                                  </p:childTnLst>
                                </p:cTn>
                              </p:par>
                              <p:par>
                                <p:cTn id="18" presetID="6" presetClass="emph" presetSubtype="0" fill="hold" grpId="1" nodeType="withEffect">
                                  <p:stCondLst>
                                    <p:cond delay="7000"/>
                                  </p:stCondLst>
                                  <p:childTnLst>
                                    <p:animScale>
                                      <p:cBhvr>
                                        <p:cTn id="19" dur="100" fill="hold"/>
                                        <p:tgtEl>
                                          <p:spTgt spid="6"/>
                                        </p:tgtEl>
                                      </p:cBhvr>
                                      <p:by x="150000" y="150000"/>
                                    </p:animScale>
                                  </p:childTnLst>
                                </p:cTn>
                              </p:par>
                              <p:par>
                                <p:cTn id="20" presetID="10" presetClass="exit" presetSubtype="0" fill="hold" grpId="2" nodeType="withEffect">
                                  <p:stCondLst>
                                    <p:cond delay="7000"/>
                                  </p:stCondLst>
                                  <p:childTnLst>
                                    <p:animEffect transition="out" filter="fade">
                                      <p:cBhvr>
                                        <p:cTn id="21" dur="100"/>
                                        <p:tgtEl>
                                          <p:spTgt spid="6"/>
                                        </p:tgtEl>
                                      </p:cBhvr>
                                    </p:animEffect>
                                    <p:set>
                                      <p:cBhvr>
                                        <p:cTn id="22" dur="1" fill="hold">
                                          <p:stCondLst>
                                            <p:cond delay="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6" grpId="0" animBg="1"/>
      <p:bldP spid="6" grpId="1" animBg="1"/>
      <p:bldP spid="6" grpId="2" animBg="1"/>
      <p:bldP spid="6" grpId="3"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2D6C088-08CC-415B-B66C-7FB9F355D4B5}" type="slidenum">
              <a:rPr lang="en-US" smtClean="0"/>
              <a:pPr/>
              <a:t>3</a:t>
            </a:fld>
            <a:endParaRPr lang="en-US"/>
          </a:p>
        </p:txBody>
      </p:sp>
      <p:sp>
        <p:nvSpPr>
          <p:cNvPr id="3" name="Rectangle 2"/>
          <p:cNvSpPr/>
          <p:nvPr/>
        </p:nvSpPr>
        <p:spPr>
          <a:xfrm>
            <a:off x="1115616" y="682094"/>
            <a:ext cx="6840760" cy="4893647"/>
          </a:xfrm>
          <a:prstGeom prst="rect">
            <a:avLst/>
          </a:prstGeom>
          <a:solidFill>
            <a:schemeClr val="bg2">
              <a:lumMod val="60000"/>
              <a:lumOff val="40000"/>
            </a:schemeClr>
          </a:solidFill>
        </p:spPr>
        <p:txBody>
          <a:bodyPr wrap="square">
            <a:spAutoFit/>
          </a:bodyPr>
          <a:lstStyle/>
          <a:p>
            <a:pPr algn="just">
              <a:lnSpc>
                <a:spcPct val="150000"/>
              </a:lnSpc>
              <a:spcAft>
                <a:spcPts val="0"/>
              </a:spcAft>
            </a:pPr>
            <a:endParaRPr lang="en-AU" sz="28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n-AU" sz="2000" dirty="0" err="1">
                <a:solidFill>
                  <a:schemeClr val="tx2">
                    <a:lumMod val="10000"/>
                  </a:schemeClr>
                </a:solidFill>
                <a:latin typeface="Times New Roman" panose="02020603050405020304" pitchFamily="18" charset="0"/>
                <a:ea typeface="Times New Roman" panose="02020603050405020304" pitchFamily="18" charset="0"/>
              </a:rPr>
              <a:t>Keleher</a:t>
            </a:r>
            <a:r>
              <a:rPr lang="en-AU" sz="2000" dirty="0">
                <a:solidFill>
                  <a:schemeClr val="tx2">
                    <a:lumMod val="10000"/>
                  </a:schemeClr>
                </a:solidFill>
                <a:latin typeface="Times New Roman" panose="02020603050405020304" pitchFamily="18" charset="0"/>
                <a:ea typeface="Times New Roman" panose="02020603050405020304" pitchFamily="18" charset="0"/>
              </a:rPr>
              <a:t>, Murphy, and MacDougall (2007, p. 125) explain that </a:t>
            </a:r>
          </a:p>
          <a:p>
            <a:pPr marL="285750" indent="-285750" algn="just">
              <a:lnSpc>
                <a:spcPct val="150000"/>
              </a:lnSpc>
              <a:spcAft>
                <a:spcPts val="0"/>
              </a:spcAft>
              <a:buFont typeface="Arial" panose="020B0604020202020204" pitchFamily="34" charset="0"/>
              <a:buChar char="•"/>
            </a:pPr>
            <a:r>
              <a:rPr lang="en-AU" sz="2000" dirty="0">
                <a:solidFill>
                  <a:schemeClr val="tx2">
                    <a:lumMod val="10000"/>
                  </a:schemeClr>
                </a:solidFill>
                <a:latin typeface="Times New Roman" panose="02020603050405020304" pitchFamily="18" charset="0"/>
                <a:ea typeface="Times New Roman" panose="02020603050405020304" pitchFamily="18" charset="0"/>
              </a:rPr>
              <a:t>goal is </a:t>
            </a:r>
            <a:r>
              <a:rPr lang="en-AU" sz="2000" dirty="0">
                <a:solidFill>
                  <a:srgbClr val="FF0000"/>
                </a:solidFill>
                <a:latin typeface="Times New Roman" panose="02020603050405020304" pitchFamily="18" charset="0"/>
                <a:ea typeface="Times New Roman" panose="02020603050405020304" pitchFamily="18" charset="0"/>
              </a:rPr>
              <a:t>a long-term </a:t>
            </a:r>
            <a:r>
              <a:rPr lang="en-AU" sz="2000" dirty="0">
                <a:solidFill>
                  <a:schemeClr val="tx2">
                    <a:lumMod val="10000"/>
                  </a:schemeClr>
                </a:solidFill>
                <a:latin typeface="Times New Roman" panose="02020603050405020304" pitchFamily="18" charset="0"/>
                <a:ea typeface="Times New Roman" panose="02020603050405020304" pitchFamily="18" charset="0"/>
              </a:rPr>
              <a:t>outcome </a:t>
            </a:r>
          </a:p>
          <a:p>
            <a:pPr marL="285750" indent="-285750" algn="just">
              <a:lnSpc>
                <a:spcPct val="150000"/>
              </a:lnSpc>
              <a:spcAft>
                <a:spcPts val="0"/>
              </a:spcAft>
              <a:buFont typeface="Arial" panose="020B0604020202020204" pitchFamily="34" charset="0"/>
              <a:buChar char="•"/>
            </a:pPr>
            <a:r>
              <a:rPr lang="en-AU" sz="2000" dirty="0">
                <a:solidFill>
                  <a:schemeClr val="tx2">
                    <a:lumMod val="10000"/>
                  </a:schemeClr>
                </a:solidFill>
                <a:latin typeface="Times New Roman" panose="02020603050405020304" pitchFamily="18" charset="0"/>
                <a:ea typeface="Times New Roman" panose="02020603050405020304" pitchFamily="18" charset="0"/>
              </a:rPr>
              <a:t> objective is </a:t>
            </a:r>
            <a:r>
              <a:rPr lang="en-AU" sz="2000" dirty="0">
                <a:solidFill>
                  <a:srgbClr val="FF0000"/>
                </a:solidFill>
                <a:latin typeface="Times New Roman" panose="02020603050405020304" pitchFamily="18" charset="0"/>
                <a:ea typeface="Times New Roman" panose="02020603050405020304" pitchFamily="18" charset="0"/>
              </a:rPr>
              <a:t>a short-term </a:t>
            </a:r>
            <a:r>
              <a:rPr lang="en-AU" sz="2000" dirty="0">
                <a:solidFill>
                  <a:schemeClr val="tx2">
                    <a:lumMod val="10000"/>
                  </a:schemeClr>
                </a:solidFill>
                <a:latin typeface="Times New Roman" panose="02020603050405020304" pitchFamily="18" charset="0"/>
                <a:ea typeface="Times New Roman" panose="02020603050405020304" pitchFamily="18" charset="0"/>
              </a:rPr>
              <a:t>and measurable action. </a:t>
            </a:r>
          </a:p>
          <a:p>
            <a:pPr marL="285750" indent="-285750" algn="just">
              <a:lnSpc>
                <a:spcPct val="150000"/>
              </a:lnSpc>
              <a:spcAft>
                <a:spcPts val="0"/>
              </a:spcAft>
              <a:buFont typeface="Arial" panose="020B0604020202020204" pitchFamily="34" charset="0"/>
              <a:buChar char="•"/>
            </a:pPr>
            <a:endParaRPr lang="en-AU" sz="2000" dirty="0">
              <a:solidFill>
                <a:schemeClr val="tx2">
                  <a:lumMod val="10000"/>
                </a:schemeClr>
              </a:solidFill>
              <a:latin typeface="Times New Roman" panose="02020603050405020304" pitchFamily="18" charset="0"/>
              <a:ea typeface="Times New Roman" panose="02020603050405020304" pitchFamily="18" charset="0"/>
            </a:endParaRPr>
          </a:p>
          <a:p>
            <a:pPr marL="285750" indent="-285750" algn="just">
              <a:lnSpc>
                <a:spcPct val="150000"/>
              </a:lnSpc>
              <a:spcAft>
                <a:spcPts val="0"/>
              </a:spcAft>
              <a:buFont typeface="Arial" panose="020B0604020202020204" pitchFamily="34" charset="0"/>
              <a:buChar char="•"/>
            </a:pPr>
            <a:r>
              <a:rPr lang="en-AU" sz="2000" dirty="0">
                <a:solidFill>
                  <a:schemeClr val="tx2">
                    <a:lumMod val="10000"/>
                  </a:schemeClr>
                </a:solidFill>
                <a:latin typeface="Times New Roman" panose="02020603050405020304" pitchFamily="18" charset="0"/>
                <a:ea typeface="Times New Roman" panose="02020603050405020304" pitchFamily="18" charset="0"/>
              </a:rPr>
              <a:t>For instance, in the case of alcohol, long-term desire is to reduce the number of young people drinking alcohol. However, the objective is to address one problem specifically at one time. Therefore, goals are the broad statement however objectives provide structure to the program and SMART: </a:t>
            </a:r>
            <a:endParaRPr lang="en-AU" sz="2000" dirty="0">
              <a:solidFill>
                <a:schemeClr val="tx2">
                  <a:lumMod val="1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2820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2D6C088-08CC-415B-B66C-7FB9F355D4B5}" type="slidenum">
              <a:rPr lang="en-US" smtClean="0"/>
              <a:pPr/>
              <a:t>4</a:t>
            </a:fld>
            <a:endParaRPr lang="en-US"/>
          </a:p>
        </p:txBody>
      </p:sp>
      <p:graphicFrame>
        <p:nvGraphicFramePr>
          <p:cNvPr id="3" name="Diagram 2"/>
          <p:cNvGraphicFramePr/>
          <p:nvPr>
            <p:extLst/>
          </p:nvPr>
        </p:nvGraphicFramePr>
        <p:xfrm>
          <a:off x="3635896" y="2747721"/>
          <a:ext cx="5208240" cy="3472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llout: Right Arrow 3"/>
          <p:cNvSpPr/>
          <p:nvPr/>
        </p:nvSpPr>
        <p:spPr>
          <a:xfrm>
            <a:off x="899592" y="1052736"/>
            <a:ext cx="4176464" cy="3672408"/>
          </a:xfrm>
          <a:prstGeom prst="rightArrowCallou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AU" b="1" dirty="0"/>
              <a:t>Goal(example)</a:t>
            </a:r>
            <a:endParaRPr lang="en-AU" dirty="0"/>
          </a:p>
          <a:p>
            <a:r>
              <a:rPr lang="en-AU" dirty="0"/>
              <a:t> The purpose of the report is to provide a framework to control hazards from drinking alcohol at The City of Stirling of Western Australia. </a:t>
            </a:r>
          </a:p>
        </p:txBody>
      </p:sp>
      <p:sp>
        <p:nvSpPr>
          <p:cNvPr id="5" name="Explosion: 14 Points 4"/>
          <p:cNvSpPr/>
          <p:nvPr/>
        </p:nvSpPr>
        <p:spPr>
          <a:xfrm>
            <a:off x="6570307" y="404664"/>
            <a:ext cx="2394182" cy="2343057"/>
          </a:xfrm>
          <a:prstGeom prst="irregularSeal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AU" dirty="0"/>
              <a:t>BROAD </a:t>
            </a:r>
          </a:p>
        </p:txBody>
      </p:sp>
      <p:sp>
        <p:nvSpPr>
          <p:cNvPr id="6" name="Callout: Right Arrow 5"/>
          <p:cNvSpPr/>
          <p:nvPr/>
        </p:nvSpPr>
        <p:spPr>
          <a:xfrm>
            <a:off x="1108111" y="4869160"/>
            <a:ext cx="5454691" cy="1800199"/>
          </a:xfrm>
          <a:prstGeom prst="right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dirty="0"/>
              <a:t>Objective(example) is to develop a programme at Scarborough Beach Road for drinking and driving for young people </a:t>
            </a:r>
          </a:p>
        </p:txBody>
      </p:sp>
      <p:sp>
        <p:nvSpPr>
          <p:cNvPr id="7" name="Flowchart: Punched Tape 6"/>
          <p:cNvSpPr/>
          <p:nvPr/>
        </p:nvSpPr>
        <p:spPr>
          <a:xfrm>
            <a:off x="7452320" y="5805264"/>
            <a:ext cx="1391816" cy="412656"/>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ln w="0"/>
                <a:solidFill>
                  <a:schemeClr val="tx1"/>
                </a:solidFill>
                <a:effectLst>
                  <a:outerShdw blurRad="38100" dist="19050" dir="2700000" algn="tl" rotWithShape="0">
                    <a:schemeClr val="dk1">
                      <a:alpha val="40000"/>
                    </a:schemeClr>
                  </a:outerShdw>
                </a:effectLst>
              </a:rPr>
              <a:t>narrow</a:t>
            </a:r>
          </a:p>
        </p:txBody>
      </p:sp>
    </p:spTree>
    <p:extLst>
      <p:ext uri="{BB962C8B-B14F-4D97-AF65-F5344CB8AC3E}">
        <p14:creationId xmlns:p14="http://schemas.microsoft.com/office/powerpoint/2010/main" val="66286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2D6C088-08CC-415B-B66C-7FB9F355D4B5}" type="slidenum">
              <a:rPr lang="en-US" smtClean="0"/>
              <a:pPr/>
              <a:t>5</a:t>
            </a:fld>
            <a:endParaRPr lang="en-US"/>
          </a:p>
        </p:txBody>
      </p:sp>
      <p:graphicFrame>
        <p:nvGraphicFramePr>
          <p:cNvPr id="4" name="Diagram 3"/>
          <p:cNvGraphicFramePr/>
          <p:nvPr>
            <p:extLst/>
          </p:nvPr>
        </p:nvGraphicFramePr>
        <p:xfrm>
          <a:off x="1524000" y="548680"/>
          <a:ext cx="708187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unched Tape 5"/>
          <p:cNvSpPr/>
          <p:nvPr/>
        </p:nvSpPr>
        <p:spPr>
          <a:xfrm>
            <a:off x="3851920" y="3068960"/>
            <a:ext cx="1584176" cy="1008112"/>
          </a:xfrm>
          <a:prstGeom prst="flowChartPunchedTap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AU" dirty="0"/>
              <a:t>objective</a:t>
            </a:r>
          </a:p>
        </p:txBody>
      </p:sp>
      <p:sp>
        <p:nvSpPr>
          <p:cNvPr id="7" name="Smiley Face 6"/>
          <p:cNvSpPr/>
          <p:nvPr/>
        </p:nvSpPr>
        <p:spPr>
          <a:xfrm>
            <a:off x="1259632" y="1556792"/>
            <a:ext cx="1080120" cy="1728192"/>
          </a:xfrm>
          <a:prstGeom prst="smileyFac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899592" y="548680"/>
            <a:ext cx="3240360" cy="461665"/>
          </a:xfrm>
          <a:prstGeom prst="rect">
            <a:avLst/>
          </a:prstGeom>
          <a:noFill/>
        </p:spPr>
        <p:txBody>
          <a:bodyPr wrap="square" rtlCol="0">
            <a:spAutoFit/>
          </a:bodyPr>
          <a:lstStyle/>
          <a:p>
            <a:r>
              <a:rPr lang="en-AU" sz="2400" dirty="0"/>
              <a:t>SMART stands for </a:t>
            </a:r>
          </a:p>
        </p:txBody>
      </p:sp>
    </p:spTree>
    <p:extLst>
      <p:ext uri="{BB962C8B-B14F-4D97-AF65-F5344CB8AC3E}">
        <p14:creationId xmlns:p14="http://schemas.microsoft.com/office/powerpoint/2010/main" val="398455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857EDC-014F-498F-A03E-68C5FFC0F9EF}"/>
              </a:ext>
            </a:extLst>
          </p:cNvPr>
          <p:cNvSpPr txBox="1"/>
          <p:nvPr/>
        </p:nvSpPr>
        <p:spPr>
          <a:xfrm>
            <a:off x="1187624" y="1556792"/>
            <a:ext cx="6624736" cy="1200329"/>
          </a:xfrm>
          <a:prstGeom prst="rect">
            <a:avLst/>
          </a:prstGeom>
          <a:noFill/>
        </p:spPr>
        <p:txBody>
          <a:bodyPr wrap="square" rtlCol="0">
            <a:spAutoFit/>
          </a:bodyPr>
          <a:lstStyle/>
          <a:p>
            <a:r>
              <a:rPr lang="en-AU" dirty="0"/>
              <a:t>REFERENCE</a:t>
            </a:r>
          </a:p>
          <a:p>
            <a:r>
              <a:rPr lang="en-AU" dirty="0" err="1"/>
              <a:t>Keleher</a:t>
            </a:r>
            <a:r>
              <a:rPr lang="en-AU" dirty="0"/>
              <a:t>, H., MacDougall, C., &amp; Murphy, B. (2007). </a:t>
            </a:r>
            <a:r>
              <a:rPr lang="en-AU" i="1" dirty="0"/>
              <a:t>Understanding Health Promotion</a:t>
            </a:r>
            <a:r>
              <a:rPr lang="en-AU" dirty="0"/>
              <a:t>. Sydney: oxford university press.</a:t>
            </a:r>
          </a:p>
          <a:p>
            <a:endParaRPr lang="en-AU" i="1" dirty="0"/>
          </a:p>
        </p:txBody>
      </p:sp>
    </p:spTree>
    <p:extLst>
      <p:ext uri="{BB962C8B-B14F-4D97-AF65-F5344CB8AC3E}">
        <p14:creationId xmlns:p14="http://schemas.microsoft.com/office/powerpoint/2010/main" val="65089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EE8917-6272-404D-947A-3B45844340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Animated floating bubbles on presentation slide</Template>
  <TotalTime>0</TotalTime>
  <Words>1450</Words>
  <Application>Microsoft Office PowerPoint</Application>
  <PresentationFormat>On-screen Show (4:3)</PresentationFormat>
  <Paragraphs>89</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Times New Roman</vt:lpstr>
      <vt:lpstr>14_Office Theme</vt:lpstr>
      <vt:lpstr>Understand difference between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2017-07-04T01:12:22Z</dcterms:created>
  <dcterms:modified xsi:type="dcterms:W3CDTF">2017-07-04T01:40:54Z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TC019192459991</vt:lpwstr>
  </property>
</Properties>
</file>